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sldIdLst>
    <p:sldId id="256" r:id="rId2"/>
    <p:sldId id="257" r:id="rId3"/>
    <p:sldId id="263" r:id="rId4"/>
    <p:sldId id="262" r:id="rId5"/>
    <p:sldId id="261" r:id="rId6"/>
    <p:sldId id="260" r:id="rId7"/>
    <p:sldId id="268" r:id="rId8"/>
    <p:sldId id="267" r:id="rId9"/>
    <p:sldId id="266" r:id="rId10"/>
    <p:sldId id="265" r:id="rId11"/>
    <p:sldId id="264" r:id="rId12"/>
    <p:sldId id="259" r:id="rId13"/>
    <p:sldId id="25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8" r:id="rId29"/>
    <p:sldId id="284" r:id="rId30"/>
    <p:sldId id="285" r:id="rId31"/>
    <p:sldId id="286" r:id="rId32"/>
    <p:sldId id="287" r:id="rId33"/>
    <p:sldId id="289" r:id="rId34"/>
    <p:sldId id="290" r:id="rId35"/>
    <p:sldId id="291" r:id="rId36"/>
  </p:sldIdLst>
  <p:sldSz cx="9144000" cy="6858000" type="screen4x3"/>
  <p:notesSz cx="6735763" cy="98567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pPr>
              <a:ln w="38100">
                <a:solidFill>
                  <a:srgbClr val="00B050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январрь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28</c:v>
                </c:pt>
                <c:pt idx="1">
                  <c:v>33</c:v>
                </c:pt>
                <c:pt idx="2">
                  <c:v>26</c:v>
                </c:pt>
                <c:pt idx="3">
                  <c:v>37</c:v>
                </c:pt>
                <c:pt idx="4">
                  <c:v>21</c:v>
                </c:pt>
                <c:pt idx="5">
                  <c:v>18</c:v>
                </c:pt>
                <c:pt idx="6">
                  <c:v>11</c:v>
                </c:pt>
                <c:pt idx="7">
                  <c:v>13</c:v>
                </c:pt>
                <c:pt idx="8">
                  <c:v>24</c:v>
                </c:pt>
                <c:pt idx="9">
                  <c:v>32</c:v>
                </c:pt>
                <c:pt idx="10">
                  <c:v>24</c:v>
                </c:pt>
                <c:pt idx="11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pPr>
              <a:ln w="38100">
                <a:solidFill>
                  <a:srgbClr val="FF0000"/>
                </a:solidFill>
              </a:ln>
            </c:spPr>
          </c:marker>
          <c:cat>
            <c:strRef>
              <c:f>Лист1!$A$2:$A$13</c:f>
              <c:strCache>
                <c:ptCount val="12"/>
                <c:pt idx="0">
                  <c:v>январрь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10</c:v>
                </c:pt>
                <c:pt idx="1">
                  <c:v>23</c:v>
                </c:pt>
                <c:pt idx="2">
                  <c:v>23</c:v>
                </c:pt>
                <c:pt idx="3">
                  <c:v>16</c:v>
                </c:pt>
                <c:pt idx="4">
                  <c:v>5</c:v>
                </c:pt>
                <c:pt idx="5">
                  <c:v>7</c:v>
                </c:pt>
                <c:pt idx="6">
                  <c:v>10</c:v>
                </c:pt>
                <c:pt idx="7">
                  <c:v>9</c:v>
                </c:pt>
                <c:pt idx="8">
                  <c:v>20</c:v>
                </c:pt>
                <c:pt idx="9">
                  <c:v>37</c:v>
                </c:pt>
                <c:pt idx="10">
                  <c:v>32</c:v>
                </c:pt>
              </c:numCache>
            </c:numRef>
          </c:val>
        </c:ser>
        <c:marker val="1"/>
        <c:axId val="131766912"/>
        <c:axId val="131769088"/>
      </c:lineChart>
      <c:catAx>
        <c:axId val="131766912"/>
        <c:scaling>
          <c:orientation val="minMax"/>
        </c:scaling>
        <c:axPos val="b"/>
        <c:majorTickMark val="none"/>
        <c:tickLblPos val="nextTo"/>
        <c:crossAx val="131769088"/>
        <c:crosses val="autoZero"/>
        <c:auto val="1"/>
        <c:lblAlgn val="ctr"/>
        <c:lblOffset val="100"/>
      </c:catAx>
      <c:valAx>
        <c:axId val="131769088"/>
        <c:scaling>
          <c:orientation val="minMax"/>
          <c:max val="150"/>
          <c:min val="0"/>
        </c:scaling>
        <c:axPos val="l"/>
        <c:majorGridlines/>
        <c:numFmt formatCode="General" sourceLinked="1"/>
        <c:majorTickMark val="none"/>
        <c:tickLblPos val="nextTo"/>
        <c:crossAx val="131766912"/>
        <c:crosses val="autoZero"/>
        <c:crossBetween val="between"/>
        <c:majorUnit val="10"/>
        <c:minorUnit val="1"/>
      </c:valAx>
      <c:spPr>
        <a:ln>
          <a:solidFill>
            <a:srgbClr val="FF0000"/>
          </a:solidFill>
        </a:ln>
      </c:spPr>
    </c:plotArea>
    <c:legend>
      <c:legendPos val="r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C4797-DDE4-4027-A401-CB8D32F539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6C839B5-8A79-44B5-92FD-5869BC128E17}">
      <dgm:prSet/>
      <dgm:spPr/>
      <dgm:t>
        <a:bodyPr/>
        <a:lstStyle/>
        <a:p>
          <a:pPr rtl="0"/>
          <a:r>
            <a:rPr lang="ru-RU" b="1" dirty="0" smtClean="0"/>
            <a:t>Укомплектованность педагогическими кадрами дошкольного учреждения составляет 100%. </a:t>
          </a:r>
          <a:endParaRPr lang="ru-RU" b="1" dirty="0"/>
        </a:p>
      </dgm:t>
    </dgm:pt>
    <dgm:pt modelId="{67C6D4C0-DF56-4EB2-B028-4FBB99F5E6F1}" type="parTrans" cxnId="{E27FF04A-7BF6-4675-BA69-854C64BC9A0B}">
      <dgm:prSet/>
      <dgm:spPr/>
      <dgm:t>
        <a:bodyPr/>
        <a:lstStyle/>
        <a:p>
          <a:endParaRPr lang="ru-RU"/>
        </a:p>
      </dgm:t>
    </dgm:pt>
    <dgm:pt modelId="{DA4372BB-1F90-45A7-910D-871FAAA392AE}" type="sibTrans" cxnId="{E27FF04A-7BF6-4675-BA69-854C64BC9A0B}">
      <dgm:prSet/>
      <dgm:spPr/>
      <dgm:t>
        <a:bodyPr/>
        <a:lstStyle/>
        <a:p>
          <a:endParaRPr lang="ru-RU"/>
        </a:p>
      </dgm:t>
    </dgm:pt>
    <dgm:pt modelId="{DDBD1CF6-FC9A-4119-820A-1DC81C7223F2}">
      <dgm:prSet/>
      <dgm:spPr/>
      <dgm:t>
        <a:bodyPr/>
        <a:lstStyle/>
        <a:p>
          <a:pPr rtl="0"/>
          <a:r>
            <a:rPr lang="ru-RU" b="1" dirty="0" smtClean="0"/>
            <a:t>Количество педагогов, имеющих педагогическое образование </a:t>
          </a:r>
          <a:r>
            <a:rPr lang="ru-RU" dirty="0" smtClean="0"/>
            <a:t>– </a:t>
          </a:r>
          <a:r>
            <a:rPr lang="ru-RU" b="1" dirty="0" smtClean="0"/>
            <a:t>100%. </a:t>
          </a:r>
          <a:endParaRPr lang="ru-RU" b="1" dirty="0"/>
        </a:p>
      </dgm:t>
    </dgm:pt>
    <dgm:pt modelId="{4909E83F-5492-4B17-9E2C-85D9004CB86D}" type="parTrans" cxnId="{05FC8487-7782-4901-B875-B7CC815ED50F}">
      <dgm:prSet/>
      <dgm:spPr/>
      <dgm:t>
        <a:bodyPr/>
        <a:lstStyle/>
        <a:p>
          <a:endParaRPr lang="ru-RU"/>
        </a:p>
      </dgm:t>
    </dgm:pt>
    <dgm:pt modelId="{C4D57DDC-5C9E-43A2-804E-76654CEA6E6C}" type="sibTrans" cxnId="{05FC8487-7782-4901-B875-B7CC815ED50F}">
      <dgm:prSet/>
      <dgm:spPr/>
      <dgm:t>
        <a:bodyPr/>
        <a:lstStyle/>
        <a:p>
          <a:endParaRPr lang="ru-RU"/>
        </a:p>
      </dgm:t>
    </dgm:pt>
    <dgm:pt modelId="{AC274653-4193-482B-B9CD-92178F50FB35}">
      <dgm:prSet/>
      <dgm:spPr/>
      <dgm:t>
        <a:bodyPr/>
        <a:lstStyle/>
        <a:p>
          <a:pPr rtl="0"/>
          <a:r>
            <a:rPr lang="ru-RU" b="1" dirty="0" smtClean="0"/>
            <a:t>Все педагоги ДОУ прошли краткосрочное повышение квалификации по реализации ФГОС ДО.  </a:t>
          </a:r>
          <a:endParaRPr lang="ru-RU" b="1" dirty="0"/>
        </a:p>
      </dgm:t>
    </dgm:pt>
    <dgm:pt modelId="{DCB5D097-035A-42C7-9F7D-BDB5161615FC}" type="parTrans" cxnId="{62057709-7127-4943-9FDB-2F898C37A66D}">
      <dgm:prSet/>
      <dgm:spPr/>
      <dgm:t>
        <a:bodyPr/>
        <a:lstStyle/>
        <a:p>
          <a:endParaRPr lang="ru-RU"/>
        </a:p>
      </dgm:t>
    </dgm:pt>
    <dgm:pt modelId="{B0F384DF-C197-4509-A801-47B9256D1C62}" type="sibTrans" cxnId="{62057709-7127-4943-9FDB-2F898C37A66D}">
      <dgm:prSet/>
      <dgm:spPr/>
      <dgm:t>
        <a:bodyPr/>
        <a:lstStyle/>
        <a:p>
          <a:endParaRPr lang="ru-RU"/>
        </a:p>
      </dgm:t>
    </dgm:pt>
    <dgm:pt modelId="{547ED5D7-E264-40AB-ADF9-9D5CEDBEB656}">
      <dgm:prSet/>
      <dgm:spPr/>
      <dgm:t>
        <a:bodyPr/>
        <a:lstStyle/>
        <a:p>
          <a:pPr rtl="0"/>
          <a:r>
            <a:rPr lang="ru-RU" b="1" dirty="0" smtClean="0"/>
            <a:t>98% педагогов имеют первую и высшую квалификационную категорию. </a:t>
          </a:r>
          <a:endParaRPr lang="ru-RU" b="1" dirty="0"/>
        </a:p>
      </dgm:t>
    </dgm:pt>
    <dgm:pt modelId="{71272174-9736-4DA2-AB41-C15BACD9D5FB}" type="parTrans" cxnId="{FFAA0AB5-54DD-4E85-AB1E-9CD4C5D3F32C}">
      <dgm:prSet/>
      <dgm:spPr/>
      <dgm:t>
        <a:bodyPr/>
        <a:lstStyle/>
        <a:p>
          <a:endParaRPr lang="ru-RU"/>
        </a:p>
      </dgm:t>
    </dgm:pt>
    <dgm:pt modelId="{645348EF-EF02-4C53-A6A9-1BFD7BCFA6B1}" type="sibTrans" cxnId="{FFAA0AB5-54DD-4E85-AB1E-9CD4C5D3F32C}">
      <dgm:prSet/>
      <dgm:spPr/>
      <dgm:t>
        <a:bodyPr/>
        <a:lstStyle/>
        <a:p>
          <a:endParaRPr lang="ru-RU"/>
        </a:p>
      </dgm:t>
    </dgm:pt>
    <dgm:pt modelId="{31DE45FA-6EB1-4175-B6A2-F4D05D8348B0}">
      <dgm:prSet/>
      <dgm:spPr/>
      <dgm:t>
        <a:bodyPr/>
        <a:lstStyle/>
        <a:p>
          <a:pPr rtl="0"/>
          <a:r>
            <a:rPr lang="ru-RU" b="1" dirty="0" smtClean="0"/>
            <a:t>5% педагогов обучились по профилю «дошкольное образование </a:t>
          </a:r>
          <a:endParaRPr lang="ru-RU" b="1" dirty="0"/>
        </a:p>
      </dgm:t>
    </dgm:pt>
    <dgm:pt modelId="{5B5C13A2-97AE-47C3-AC0F-245CCC29FE85}" type="parTrans" cxnId="{1BC0ADCB-94B5-4B74-A1C3-D7BB26CB9844}">
      <dgm:prSet/>
      <dgm:spPr/>
      <dgm:t>
        <a:bodyPr/>
        <a:lstStyle/>
        <a:p>
          <a:endParaRPr lang="ru-RU"/>
        </a:p>
      </dgm:t>
    </dgm:pt>
    <dgm:pt modelId="{50D7B90B-9C19-4B44-B087-D3F61FC3AB73}" type="sibTrans" cxnId="{1BC0ADCB-94B5-4B74-A1C3-D7BB26CB9844}">
      <dgm:prSet/>
      <dgm:spPr/>
      <dgm:t>
        <a:bodyPr/>
        <a:lstStyle/>
        <a:p>
          <a:endParaRPr lang="ru-RU"/>
        </a:p>
      </dgm:t>
    </dgm:pt>
    <dgm:pt modelId="{289E5E5B-649F-45FF-ABCE-6121834FC2CA}">
      <dgm:prSet/>
      <dgm:spPr/>
      <dgm:t>
        <a:bodyPr/>
        <a:lstStyle/>
        <a:p>
          <a:pPr rtl="0"/>
          <a:r>
            <a:rPr lang="ru-RU" b="1" dirty="0" smtClean="0"/>
            <a:t>18%  педагогов повысили свою квалификационную категорию.</a:t>
          </a:r>
          <a:endParaRPr lang="ru-RU" b="1" dirty="0"/>
        </a:p>
      </dgm:t>
    </dgm:pt>
    <dgm:pt modelId="{8FC649F1-C36A-40A3-A528-4A0D486F92FD}" type="parTrans" cxnId="{9B7F10C9-F9F2-41A3-9E6F-0EF2A5C95E9B}">
      <dgm:prSet/>
      <dgm:spPr/>
      <dgm:t>
        <a:bodyPr/>
        <a:lstStyle/>
        <a:p>
          <a:endParaRPr lang="ru-RU"/>
        </a:p>
      </dgm:t>
    </dgm:pt>
    <dgm:pt modelId="{45B1E65D-CC93-4980-8DC9-D6A43ED48F98}" type="sibTrans" cxnId="{9B7F10C9-F9F2-41A3-9E6F-0EF2A5C95E9B}">
      <dgm:prSet/>
      <dgm:spPr/>
      <dgm:t>
        <a:bodyPr/>
        <a:lstStyle/>
        <a:p>
          <a:endParaRPr lang="ru-RU"/>
        </a:p>
      </dgm:t>
    </dgm:pt>
    <dgm:pt modelId="{D4091B02-FF3B-43B3-9F11-5197020C7A27}" type="pres">
      <dgm:prSet presAssocID="{8F5C4797-DDE4-4027-A401-CB8D32F539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E537F0-DD7B-41DA-B832-810B0179D24F}" type="pres">
      <dgm:prSet presAssocID="{36C839B5-8A79-44B5-92FD-5869BC128E1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68802-C6D0-4AAA-B6DD-B35D8D09C029}" type="pres">
      <dgm:prSet presAssocID="{DA4372BB-1F90-45A7-910D-871FAAA392AE}" presName="spacer" presStyleCnt="0"/>
      <dgm:spPr/>
    </dgm:pt>
    <dgm:pt modelId="{6C0A3FCA-297F-4DF0-8269-7D2F04D2D4FF}" type="pres">
      <dgm:prSet presAssocID="{DDBD1CF6-FC9A-4119-820A-1DC81C7223F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6BC89-F2BA-4509-AEFB-309CBA38A8AE}" type="pres">
      <dgm:prSet presAssocID="{C4D57DDC-5C9E-43A2-804E-76654CEA6E6C}" presName="spacer" presStyleCnt="0"/>
      <dgm:spPr/>
    </dgm:pt>
    <dgm:pt modelId="{A20D8655-8741-42CD-B75B-E37EAEAC7B65}" type="pres">
      <dgm:prSet presAssocID="{AC274653-4193-482B-B9CD-92178F50FB3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D72F9-24F3-4DC4-96CA-88E30ED501BB}" type="pres">
      <dgm:prSet presAssocID="{B0F384DF-C197-4509-A801-47B9256D1C62}" presName="spacer" presStyleCnt="0"/>
      <dgm:spPr/>
    </dgm:pt>
    <dgm:pt modelId="{2B1A450F-EA90-487D-A9C0-27716C23209E}" type="pres">
      <dgm:prSet presAssocID="{547ED5D7-E264-40AB-ADF9-9D5CEDBEB65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97C99-F049-4F47-B4EE-4079C867356A}" type="pres">
      <dgm:prSet presAssocID="{645348EF-EF02-4C53-A6A9-1BFD7BCFA6B1}" presName="spacer" presStyleCnt="0"/>
      <dgm:spPr/>
    </dgm:pt>
    <dgm:pt modelId="{EF6254D4-A796-49E8-8D52-9011FA39368C}" type="pres">
      <dgm:prSet presAssocID="{31DE45FA-6EB1-4175-B6A2-F4D05D8348B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E312A-511C-46A2-B6CA-7AA307532F4A}" type="pres">
      <dgm:prSet presAssocID="{50D7B90B-9C19-4B44-B087-D3F61FC3AB73}" presName="spacer" presStyleCnt="0"/>
      <dgm:spPr/>
    </dgm:pt>
    <dgm:pt modelId="{D961BA03-8AB3-4B92-8068-C57159C5C73D}" type="pres">
      <dgm:prSet presAssocID="{289E5E5B-649F-45FF-ABCE-6121834FC2C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D52793-513F-4976-84CC-06334EBF627A}" type="presOf" srcId="{31DE45FA-6EB1-4175-B6A2-F4D05D8348B0}" destId="{EF6254D4-A796-49E8-8D52-9011FA39368C}" srcOrd="0" destOrd="0" presId="urn:microsoft.com/office/officeart/2005/8/layout/vList2"/>
    <dgm:cxn modelId="{6DC57960-B578-42B2-B263-B17835292452}" type="presOf" srcId="{36C839B5-8A79-44B5-92FD-5869BC128E17}" destId="{05E537F0-DD7B-41DA-B832-810B0179D24F}" srcOrd="0" destOrd="0" presId="urn:microsoft.com/office/officeart/2005/8/layout/vList2"/>
    <dgm:cxn modelId="{FFAA0AB5-54DD-4E85-AB1E-9CD4C5D3F32C}" srcId="{8F5C4797-DDE4-4027-A401-CB8D32F539C2}" destId="{547ED5D7-E264-40AB-ADF9-9D5CEDBEB656}" srcOrd="3" destOrd="0" parTransId="{71272174-9736-4DA2-AB41-C15BACD9D5FB}" sibTransId="{645348EF-EF02-4C53-A6A9-1BFD7BCFA6B1}"/>
    <dgm:cxn modelId="{1BC0ADCB-94B5-4B74-A1C3-D7BB26CB9844}" srcId="{8F5C4797-DDE4-4027-A401-CB8D32F539C2}" destId="{31DE45FA-6EB1-4175-B6A2-F4D05D8348B0}" srcOrd="4" destOrd="0" parTransId="{5B5C13A2-97AE-47C3-AC0F-245CCC29FE85}" sibTransId="{50D7B90B-9C19-4B44-B087-D3F61FC3AB73}"/>
    <dgm:cxn modelId="{B9ACB926-9C40-4818-942E-E81C18C34DE0}" type="presOf" srcId="{DDBD1CF6-FC9A-4119-820A-1DC81C7223F2}" destId="{6C0A3FCA-297F-4DF0-8269-7D2F04D2D4FF}" srcOrd="0" destOrd="0" presId="urn:microsoft.com/office/officeart/2005/8/layout/vList2"/>
    <dgm:cxn modelId="{9B7F10C9-F9F2-41A3-9E6F-0EF2A5C95E9B}" srcId="{8F5C4797-DDE4-4027-A401-CB8D32F539C2}" destId="{289E5E5B-649F-45FF-ABCE-6121834FC2CA}" srcOrd="5" destOrd="0" parTransId="{8FC649F1-C36A-40A3-A528-4A0D486F92FD}" sibTransId="{45B1E65D-CC93-4980-8DC9-D6A43ED48F98}"/>
    <dgm:cxn modelId="{AB080589-B57A-4FED-A4A9-2A98EA6EE665}" type="presOf" srcId="{8F5C4797-DDE4-4027-A401-CB8D32F539C2}" destId="{D4091B02-FF3B-43B3-9F11-5197020C7A27}" srcOrd="0" destOrd="0" presId="urn:microsoft.com/office/officeart/2005/8/layout/vList2"/>
    <dgm:cxn modelId="{E27FF04A-7BF6-4675-BA69-854C64BC9A0B}" srcId="{8F5C4797-DDE4-4027-A401-CB8D32F539C2}" destId="{36C839B5-8A79-44B5-92FD-5869BC128E17}" srcOrd="0" destOrd="0" parTransId="{67C6D4C0-DF56-4EB2-B028-4FBB99F5E6F1}" sibTransId="{DA4372BB-1F90-45A7-910D-871FAAA392AE}"/>
    <dgm:cxn modelId="{05FC8487-7782-4901-B875-B7CC815ED50F}" srcId="{8F5C4797-DDE4-4027-A401-CB8D32F539C2}" destId="{DDBD1CF6-FC9A-4119-820A-1DC81C7223F2}" srcOrd="1" destOrd="0" parTransId="{4909E83F-5492-4B17-9E2C-85D9004CB86D}" sibTransId="{C4D57DDC-5C9E-43A2-804E-76654CEA6E6C}"/>
    <dgm:cxn modelId="{056CF706-C1B6-4D4C-A2E9-C46BDE26379A}" type="presOf" srcId="{AC274653-4193-482B-B9CD-92178F50FB35}" destId="{A20D8655-8741-42CD-B75B-E37EAEAC7B65}" srcOrd="0" destOrd="0" presId="urn:microsoft.com/office/officeart/2005/8/layout/vList2"/>
    <dgm:cxn modelId="{EF6207E1-15F2-406C-8163-DD4383DD0E6C}" type="presOf" srcId="{547ED5D7-E264-40AB-ADF9-9D5CEDBEB656}" destId="{2B1A450F-EA90-487D-A9C0-27716C23209E}" srcOrd="0" destOrd="0" presId="urn:microsoft.com/office/officeart/2005/8/layout/vList2"/>
    <dgm:cxn modelId="{62057709-7127-4943-9FDB-2F898C37A66D}" srcId="{8F5C4797-DDE4-4027-A401-CB8D32F539C2}" destId="{AC274653-4193-482B-B9CD-92178F50FB35}" srcOrd="2" destOrd="0" parTransId="{DCB5D097-035A-42C7-9F7D-BDB5161615FC}" sibTransId="{B0F384DF-C197-4509-A801-47B9256D1C62}"/>
    <dgm:cxn modelId="{12EA724D-6455-42A5-8E16-2A54E691C1E6}" type="presOf" srcId="{289E5E5B-649F-45FF-ABCE-6121834FC2CA}" destId="{D961BA03-8AB3-4B92-8068-C57159C5C73D}" srcOrd="0" destOrd="0" presId="urn:microsoft.com/office/officeart/2005/8/layout/vList2"/>
    <dgm:cxn modelId="{E233A992-CA83-44A1-BE8F-F48178BF4D99}" type="presParOf" srcId="{D4091B02-FF3B-43B3-9F11-5197020C7A27}" destId="{05E537F0-DD7B-41DA-B832-810B0179D24F}" srcOrd="0" destOrd="0" presId="urn:microsoft.com/office/officeart/2005/8/layout/vList2"/>
    <dgm:cxn modelId="{3D55E25C-D808-4157-9A5B-B336597E2434}" type="presParOf" srcId="{D4091B02-FF3B-43B3-9F11-5197020C7A27}" destId="{4FE68802-C6D0-4AAA-B6DD-B35D8D09C029}" srcOrd="1" destOrd="0" presId="urn:microsoft.com/office/officeart/2005/8/layout/vList2"/>
    <dgm:cxn modelId="{6AF2E962-5D69-491F-83C9-1F9E51AA9AC4}" type="presParOf" srcId="{D4091B02-FF3B-43B3-9F11-5197020C7A27}" destId="{6C0A3FCA-297F-4DF0-8269-7D2F04D2D4FF}" srcOrd="2" destOrd="0" presId="urn:microsoft.com/office/officeart/2005/8/layout/vList2"/>
    <dgm:cxn modelId="{9DFC5865-A319-4C59-B9C5-0D91E4F17BD7}" type="presParOf" srcId="{D4091B02-FF3B-43B3-9F11-5197020C7A27}" destId="{4C06BC89-F2BA-4509-AEFB-309CBA38A8AE}" srcOrd="3" destOrd="0" presId="urn:microsoft.com/office/officeart/2005/8/layout/vList2"/>
    <dgm:cxn modelId="{421ADF13-4980-47BC-8443-D555E4F1E932}" type="presParOf" srcId="{D4091B02-FF3B-43B3-9F11-5197020C7A27}" destId="{A20D8655-8741-42CD-B75B-E37EAEAC7B65}" srcOrd="4" destOrd="0" presId="urn:microsoft.com/office/officeart/2005/8/layout/vList2"/>
    <dgm:cxn modelId="{B1FB8E96-FC57-42DC-B5BC-50CA1802C1C3}" type="presParOf" srcId="{D4091B02-FF3B-43B3-9F11-5197020C7A27}" destId="{3E5D72F9-24F3-4DC4-96CA-88E30ED501BB}" srcOrd="5" destOrd="0" presId="urn:microsoft.com/office/officeart/2005/8/layout/vList2"/>
    <dgm:cxn modelId="{E810A4A5-A9C4-4D3B-BBF0-AA1C0F1CE0D1}" type="presParOf" srcId="{D4091B02-FF3B-43B3-9F11-5197020C7A27}" destId="{2B1A450F-EA90-487D-A9C0-27716C23209E}" srcOrd="6" destOrd="0" presId="urn:microsoft.com/office/officeart/2005/8/layout/vList2"/>
    <dgm:cxn modelId="{38CA23D0-B505-4873-95EA-D86E0D846E7F}" type="presParOf" srcId="{D4091B02-FF3B-43B3-9F11-5197020C7A27}" destId="{00197C99-F049-4F47-B4EE-4079C867356A}" srcOrd="7" destOrd="0" presId="urn:microsoft.com/office/officeart/2005/8/layout/vList2"/>
    <dgm:cxn modelId="{EAA3E29F-D608-4982-9297-A86DA04A98A2}" type="presParOf" srcId="{D4091B02-FF3B-43B3-9F11-5197020C7A27}" destId="{EF6254D4-A796-49E8-8D52-9011FA39368C}" srcOrd="8" destOrd="0" presId="urn:microsoft.com/office/officeart/2005/8/layout/vList2"/>
    <dgm:cxn modelId="{03A26851-A067-47EE-96BB-4F487D9475FF}" type="presParOf" srcId="{D4091B02-FF3B-43B3-9F11-5197020C7A27}" destId="{33DE312A-511C-46A2-B6CA-7AA307532F4A}" srcOrd="9" destOrd="0" presId="urn:microsoft.com/office/officeart/2005/8/layout/vList2"/>
    <dgm:cxn modelId="{6BA6B816-A240-4878-B933-A20EDDC13C8C}" type="presParOf" srcId="{D4091B02-FF3B-43B3-9F11-5197020C7A27}" destId="{D961BA03-8AB3-4B92-8068-C57159C5C73D}" srcOrd="1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8C8111-97ED-4530-B5ED-4C2364C06CAA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6D8A79-D7D0-4DE1-9888-D7482D747D4C}">
      <dgm:prSet/>
      <dgm:spPr/>
      <dgm:t>
        <a:bodyPr/>
        <a:lstStyle/>
        <a:p>
          <a:pPr rtl="0"/>
          <a:r>
            <a:rPr lang="ru-RU" dirty="0" smtClean="0"/>
            <a:t>ФГОС ДО; </a:t>
          </a:r>
          <a:endParaRPr lang="ru-RU" dirty="0"/>
        </a:p>
      </dgm:t>
    </dgm:pt>
    <dgm:pt modelId="{B8225B1E-5CC2-4F34-B8DF-B6FD4B1A4070}" type="parTrans" cxnId="{1A9EF670-7EB6-40E9-91EA-6A4054001C49}">
      <dgm:prSet/>
      <dgm:spPr/>
      <dgm:t>
        <a:bodyPr/>
        <a:lstStyle/>
        <a:p>
          <a:endParaRPr lang="ru-RU"/>
        </a:p>
      </dgm:t>
    </dgm:pt>
    <dgm:pt modelId="{CDA016D9-99E8-4A74-8033-A6076D82C079}" type="sibTrans" cxnId="{1A9EF670-7EB6-40E9-91EA-6A4054001C49}">
      <dgm:prSet/>
      <dgm:spPr/>
      <dgm:t>
        <a:bodyPr/>
        <a:lstStyle/>
        <a:p>
          <a:endParaRPr lang="ru-RU"/>
        </a:p>
      </dgm:t>
    </dgm:pt>
    <dgm:pt modelId="{D25F3E72-7E22-47DD-AAD0-CD12B8DA7104}">
      <dgm:prSet/>
      <dgm:spPr/>
      <dgm:t>
        <a:bodyPr/>
        <a:lstStyle/>
        <a:p>
          <a:pPr rtl="0"/>
          <a:endParaRPr lang="ru-RU" dirty="0"/>
        </a:p>
      </dgm:t>
    </dgm:pt>
    <dgm:pt modelId="{8BAC22C6-3D17-4990-B5FD-77CDBF12506A}" type="parTrans" cxnId="{D3974793-9953-4837-B453-F70AEE29E41D}">
      <dgm:prSet/>
      <dgm:spPr/>
      <dgm:t>
        <a:bodyPr/>
        <a:lstStyle/>
        <a:p>
          <a:endParaRPr lang="ru-RU"/>
        </a:p>
      </dgm:t>
    </dgm:pt>
    <dgm:pt modelId="{FD854DB0-FD80-4242-8CF1-EC79690DAD52}" type="sibTrans" cxnId="{D3974793-9953-4837-B453-F70AEE29E41D}">
      <dgm:prSet/>
      <dgm:spPr/>
      <dgm:t>
        <a:bodyPr/>
        <a:lstStyle/>
        <a:p>
          <a:endParaRPr lang="ru-RU"/>
        </a:p>
      </dgm:t>
    </dgm:pt>
    <dgm:pt modelId="{D447F66F-F78C-4A01-9A64-4CD12AC71FF6}">
      <dgm:prSet/>
      <dgm:spPr/>
      <dgm:t>
        <a:bodyPr/>
        <a:lstStyle/>
        <a:p>
          <a:pPr rtl="0"/>
          <a:endParaRPr lang="ru-RU" dirty="0"/>
        </a:p>
      </dgm:t>
    </dgm:pt>
    <dgm:pt modelId="{3380FB43-4572-4E37-8CBC-5C95020667A0}" type="parTrans" cxnId="{B358E66B-0C22-42A5-8C9A-22EBC9688074}">
      <dgm:prSet/>
      <dgm:spPr/>
      <dgm:t>
        <a:bodyPr/>
        <a:lstStyle/>
        <a:p>
          <a:endParaRPr lang="ru-RU"/>
        </a:p>
      </dgm:t>
    </dgm:pt>
    <dgm:pt modelId="{F374EFF9-6B12-41E6-B3BA-42826937A16F}" type="sibTrans" cxnId="{B358E66B-0C22-42A5-8C9A-22EBC9688074}">
      <dgm:prSet/>
      <dgm:spPr/>
      <dgm:t>
        <a:bodyPr/>
        <a:lstStyle/>
        <a:p>
          <a:endParaRPr lang="ru-RU"/>
        </a:p>
      </dgm:t>
    </dgm:pt>
    <dgm:pt modelId="{E913CC9A-1FC1-4652-ADF6-9A8F8BFABF42}">
      <dgm:prSet/>
      <dgm:spPr/>
      <dgm:t>
        <a:bodyPr/>
        <a:lstStyle/>
        <a:p>
          <a:pPr rtl="0"/>
          <a:endParaRPr lang="ru-RU" dirty="0"/>
        </a:p>
      </dgm:t>
    </dgm:pt>
    <dgm:pt modelId="{3DE7DAC1-49B7-4182-B6AE-2B359D04FEAA}" type="parTrans" cxnId="{69218394-0441-4127-8082-CB9F08B81769}">
      <dgm:prSet/>
      <dgm:spPr/>
      <dgm:t>
        <a:bodyPr/>
        <a:lstStyle/>
        <a:p>
          <a:endParaRPr lang="ru-RU"/>
        </a:p>
      </dgm:t>
    </dgm:pt>
    <dgm:pt modelId="{EB95AA62-5F13-493C-AD50-5370A874BE0D}" type="sibTrans" cxnId="{69218394-0441-4127-8082-CB9F08B81769}">
      <dgm:prSet/>
      <dgm:spPr/>
      <dgm:t>
        <a:bodyPr/>
        <a:lstStyle/>
        <a:p>
          <a:endParaRPr lang="ru-RU"/>
        </a:p>
      </dgm:t>
    </dgm:pt>
    <dgm:pt modelId="{3BDCF474-54B6-413E-A1B6-33E18D395909}">
      <dgm:prSet/>
      <dgm:spPr/>
      <dgm:t>
        <a:bodyPr/>
        <a:lstStyle/>
        <a:p>
          <a:pPr rtl="0"/>
          <a:r>
            <a:rPr lang="ru-RU" dirty="0" smtClean="0"/>
            <a:t>Примерной образовательной программой дошкольного образования; </a:t>
          </a:r>
          <a:endParaRPr lang="ru-RU" dirty="0"/>
        </a:p>
      </dgm:t>
    </dgm:pt>
    <dgm:pt modelId="{48E4E4B2-82BF-4F0A-BA28-BF3308A4AA7F}" type="parTrans" cxnId="{D116390C-A22D-4750-A6F9-9D5DE707131F}">
      <dgm:prSet/>
      <dgm:spPr/>
      <dgm:t>
        <a:bodyPr/>
        <a:lstStyle/>
        <a:p>
          <a:endParaRPr lang="ru-RU"/>
        </a:p>
      </dgm:t>
    </dgm:pt>
    <dgm:pt modelId="{F3F9D855-A591-4D71-8FA7-B96E6A36A4A3}" type="sibTrans" cxnId="{D116390C-A22D-4750-A6F9-9D5DE707131F}">
      <dgm:prSet/>
      <dgm:spPr/>
      <dgm:t>
        <a:bodyPr/>
        <a:lstStyle/>
        <a:p>
          <a:endParaRPr lang="ru-RU"/>
        </a:p>
      </dgm:t>
    </dgm:pt>
    <dgm:pt modelId="{39E272AC-D114-439E-8EE7-CEA21C7EA351}">
      <dgm:prSet/>
      <dgm:spPr/>
      <dgm:t>
        <a:bodyPr/>
        <a:lstStyle/>
        <a:p>
          <a:pPr rtl="0"/>
          <a:endParaRPr lang="ru-RU" dirty="0"/>
        </a:p>
      </dgm:t>
    </dgm:pt>
    <dgm:pt modelId="{79BDF55D-814F-4BB7-B8AC-311615CD5893}" type="parTrans" cxnId="{53E12DF6-E13A-49AE-9DAC-3825E9FA18A9}">
      <dgm:prSet/>
      <dgm:spPr/>
      <dgm:t>
        <a:bodyPr/>
        <a:lstStyle/>
        <a:p>
          <a:endParaRPr lang="ru-RU"/>
        </a:p>
      </dgm:t>
    </dgm:pt>
    <dgm:pt modelId="{74272EFB-799A-4A2D-B67D-6B84BFE5B437}" type="sibTrans" cxnId="{53E12DF6-E13A-49AE-9DAC-3825E9FA18A9}">
      <dgm:prSet/>
      <dgm:spPr/>
      <dgm:t>
        <a:bodyPr/>
        <a:lstStyle/>
        <a:p>
          <a:endParaRPr lang="ru-RU"/>
        </a:p>
      </dgm:t>
    </dgm:pt>
    <dgm:pt modelId="{3CA51482-1C62-49FE-B13C-94C4595E8ECF}">
      <dgm:prSet/>
      <dgm:spPr/>
      <dgm:t>
        <a:bodyPr/>
        <a:lstStyle/>
        <a:p>
          <a:pPr rtl="0"/>
          <a:r>
            <a:rPr lang="ru-RU" dirty="0" smtClean="0"/>
            <a:t>учебно-методическим комплектом  программы </a:t>
          </a:r>
        </a:p>
        <a:p>
          <a:pPr rtl="0"/>
          <a:r>
            <a:rPr lang="ru-RU" dirty="0" smtClean="0"/>
            <a:t>«От рождения до школы» </a:t>
          </a:r>
          <a:endParaRPr lang="ru-RU" dirty="0"/>
        </a:p>
      </dgm:t>
    </dgm:pt>
    <dgm:pt modelId="{A137A7A6-4BD4-4033-8193-F0CC58442353}" type="parTrans" cxnId="{9B18A647-49FC-4B91-88F6-20DE0E5F5617}">
      <dgm:prSet/>
      <dgm:spPr/>
      <dgm:t>
        <a:bodyPr/>
        <a:lstStyle/>
        <a:p>
          <a:endParaRPr lang="ru-RU"/>
        </a:p>
      </dgm:t>
    </dgm:pt>
    <dgm:pt modelId="{EF7B0527-D25A-487D-A84C-6EA60E26D3CC}" type="sibTrans" cxnId="{9B18A647-49FC-4B91-88F6-20DE0E5F5617}">
      <dgm:prSet/>
      <dgm:spPr/>
      <dgm:t>
        <a:bodyPr/>
        <a:lstStyle/>
        <a:p>
          <a:endParaRPr lang="ru-RU"/>
        </a:p>
      </dgm:t>
    </dgm:pt>
    <dgm:pt modelId="{BE6420C8-2C73-4071-BD9D-F3E42612ED1D}">
      <dgm:prSet/>
      <dgm:spPr/>
      <dgm:t>
        <a:bodyPr/>
        <a:lstStyle/>
        <a:p>
          <a:endParaRPr lang="ru-RU"/>
        </a:p>
      </dgm:t>
    </dgm:pt>
    <dgm:pt modelId="{F6BFE168-C601-4118-B72F-DA8E26AD23F9}" type="parTrans" cxnId="{4C475DE4-3A9A-48F2-B9FC-4D89DA941571}">
      <dgm:prSet/>
      <dgm:spPr/>
      <dgm:t>
        <a:bodyPr/>
        <a:lstStyle/>
        <a:p>
          <a:endParaRPr lang="ru-RU"/>
        </a:p>
      </dgm:t>
    </dgm:pt>
    <dgm:pt modelId="{2A7E7A1E-E18D-41BF-9A67-BDBC5B472815}" type="sibTrans" cxnId="{4C475DE4-3A9A-48F2-B9FC-4D89DA941571}">
      <dgm:prSet/>
      <dgm:spPr/>
      <dgm:t>
        <a:bodyPr/>
        <a:lstStyle/>
        <a:p>
          <a:endParaRPr lang="ru-RU"/>
        </a:p>
      </dgm:t>
    </dgm:pt>
    <dgm:pt modelId="{D7D62946-F25E-444C-A653-77B4C2E41D06}">
      <dgm:prSet/>
      <dgm:spPr/>
      <dgm:t>
        <a:bodyPr/>
        <a:lstStyle/>
        <a:p>
          <a:pPr rtl="0"/>
          <a:endParaRPr lang="ru-RU" dirty="0"/>
        </a:p>
      </dgm:t>
    </dgm:pt>
    <dgm:pt modelId="{FD1FF7AB-D9B0-442E-90F9-89011C113D52}" type="parTrans" cxnId="{E9EE0955-4D9B-4F90-8CBD-3505CAD19B8D}">
      <dgm:prSet/>
      <dgm:spPr/>
      <dgm:t>
        <a:bodyPr/>
        <a:lstStyle/>
        <a:p>
          <a:endParaRPr lang="ru-RU"/>
        </a:p>
      </dgm:t>
    </dgm:pt>
    <dgm:pt modelId="{CA110BBD-98C0-4B79-AB6C-DE0FCF460B72}" type="sibTrans" cxnId="{E9EE0955-4D9B-4F90-8CBD-3505CAD19B8D}">
      <dgm:prSet/>
      <dgm:spPr/>
      <dgm:t>
        <a:bodyPr/>
        <a:lstStyle/>
        <a:p>
          <a:endParaRPr lang="ru-RU"/>
        </a:p>
      </dgm:t>
    </dgm:pt>
    <dgm:pt modelId="{4CE9B1C3-00D4-4FF4-97E7-68C86664480C}">
      <dgm:prSet/>
      <dgm:spPr/>
      <dgm:t>
        <a:bodyPr/>
        <a:lstStyle/>
        <a:p>
          <a:pPr rtl="0"/>
          <a:endParaRPr lang="ru-RU" dirty="0"/>
        </a:p>
      </dgm:t>
    </dgm:pt>
    <dgm:pt modelId="{46618F6F-8640-4FE8-B5C1-30DED3AC92BD}" type="parTrans" cxnId="{2D8AE093-923B-4B93-8344-177A49FEFE54}">
      <dgm:prSet/>
      <dgm:spPr/>
      <dgm:t>
        <a:bodyPr/>
        <a:lstStyle/>
        <a:p>
          <a:endParaRPr lang="ru-RU"/>
        </a:p>
      </dgm:t>
    </dgm:pt>
    <dgm:pt modelId="{06F14832-C657-4BD6-8AF4-288F625D7D47}" type="sibTrans" cxnId="{2D8AE093-923B-4B93-8344-177A49FEFE54}">
      <dgm:prSet/>
      <dgm:spPr/>
      <dgm:t>
        <a:bodyPr/>
        <a:lstStyle/>
        <a:p>
          <a:endParaRPr lang="ru-RU"/>
        </a:p>
      </dgm:t>
    </dgm:pt>
    <dgm:pt modelId="{FB562D3A-88F1-4C47-90CF-965A28FBE376}">
      <dgm:prSet/>
      <dgm:spPr/>
      <dgm:t>
        <a:bodyPr/>
        <a:lstStyle/>
        <a:p>
          <a:endParaRPr lang="ru-RU"/>
        </a:p>
      </dgm:t>
    </dgm:pt>
    <dgm:pt modelId="{82533EC0-EFB1-4D85-A22D-F789AC1509D9}" type="parTrans" cxnId="{91AAA9CA-1500-4D65-8B3E-DD8F0C8728A5}">
      <dgm:prSet/>
      <dgm:spPr/>
      <dgm:t>
        <a:bodyPr/>
        <a:lstStyle/>
        <a:p>
          <a:endParaRPr lang="ru-RU"/>
        </a:p>
      </dgm:t>
    </dgm:pt>
    <dgm:pt modelId="{08E8D444-64D6-4E86-A676-C205367565D3}" type="sibTrans" cxnId="{91AAA9CA-1500-4D65-8B3E-DD8F0C8728A5}">
      <dgm:prSet/>
      <dgm:spPr/>
      <dgm:t>
        <a:bodyPr/>
        <a:lstStyle/>
        <a:p>
          <a:endParaRPr lang="ru-RU"/>
        </a:p>
      </dgm:t>
    </dgm:pt>
    <dgm:pt modelId="{2AD00574-0B94-474B-A7D0-E6AB2964C959}" type="pres">
      <dgm:prSet presAssocID="{558C8111-97ED-4530-B5ED-4C2364C06CA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F1CAA1-674D-4EB9-A7FB-145B294550B8}" type="pres">
      <dgm:prSet presAssocID="{C76D8A79-D7D0-4DE1-9888-D7482D747D4C}" presName="circ1" presStyleLbl="vennNode1" presStyleIdx="0" presStyleCnt="7"/>
      <dgm:spPr/>
    </dgm:pt>
    <dgm:pt modelId="{F5CBDC40-4BFA-4818-AFB7-BCB43C7C1FC9}" type="pres">
      <dgm:prSet presAssocID="{C76D8A79-D7D0-4DE1-9888-D7482D747D4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C7400-3D76-493D-8EDD-F38AF6487ED3}" type="pres">
      <dgm:prSet presAssocID="{D25F3E72-7E22-47DD-AAD0-CD12B8DA7104}" presName="circ2" presStyleLbl="vennNode1" presStyleIdx="1" presStyleCnt="7"/>
      <dgm:spPr/>
    </dgm:pt>
    <dgm:pt modelId="{E0A381BB-8BB0-4076-9EC1-76F5966F2FD6}" type="pres">
      <dgm:prSet presAssocID="{D25F3E72-7E22-47DD-AAD0-CD12B8DA710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6F829-0D92-44C8-AADA-AF672DCF0264}" type="pres">
      <dgm:prSet presAssocID="{D447F66F-F78C-4A01-9A64-4CD12AC71FF6}" presName="circ3" presStyleLbl="vennNode1" presStyleIdx="2" presStyleCnt="7"/>
      <dgm:spPr/>
    </dgm:pt>
    <dgm:pt modelId="{4E360D31-EE38-4C88-A7CF-CA535399BABC}" type="pres">
      <dgm:prSet presAssocID="{D447F66F-F78C-4A01-9A64-4CD12AC71FF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FA4FC-7C74-4F82-9870-73CF623E5CA0}" type="pres">
      <dgm:prSet presAssocID="{E913CC9A-1FC1-4652-ADF6-9A8F8BFABF42}" presName="circ4" presStyleLbl="vennNode1" presStyleIdx="3" presStyleCnt="7"/>
      <dgm:spPr/>
    </dgm:pt>
    <dgm:pt modelId="{4D128217-82F5-4872-B141-98DC8716338F}" type="pres">
      <dgm:prSet presAssocID="{E913CC9A-1FC1-4652-ADF6-9A8F8BFABF4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33A0B-A103-498D-B421-BFF6197AAC3F}" type="pres">
      <dgm:prSet presAssocID="{3BDCF474-54B6-413E-A1B6-33E18D395909}" presName="circ5" presStyleLbl="vennNode1" presStyleIdx="4" presStyleCnt="7"/>
      <dgm:spPr/>
    </dgm:pt>
    <dgm:pt modelId="{427A178F-B69B-481C-812E-1B6FF53EC496}" type="pres">
      <dgm:prSet presAssocID="{3BDCF474-54B6-413E-A1B6-33E18D395909}" presName="circ5Tx" presStyleLbl="revTx" presStyleIdx="0" presStyleCnt="0" custLinFactNeighborX="-11919" custLinFactNeighborY="-512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92FBA-F21A-4C1C-A444-5AD56B950572}" type="pres">
      <dgm:prSet presAssocID="{39E272AC-D114-439E-8EE7-CEA21C7EA351}" presName="circ6" presStyleLbl="vennNode1" presStyleIdx="5" presStyleCnt="7"/>
      <dgm:spPr/>
    </dgm:pt>
    <dgm:pt modelId="{59D77E8B-8BFA-4469-8C4B-BFC54AEA47A1}" type="pres">
      <dgm:prSet presAssocID="{39E272AC-D114-439E-8EE7-CEA21C7EA351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CD803-47B0-4382-B99C-C325B2A3B2C7}" type="pres">
      <dgm:prSet presAssocID="{3CA51482-1C62-49FE-B13C-94C4595E8ECF}" presName="circ7" presStyleLbl="vennNode1" presStyleIdx="6" presStyleCnt="7"/>
      <dgm:spPr/>
    </dgm:pt>
    <dgm:pt modelId="{E04D60B5-BEBB-44F7-B68C-4C3D84385BF0}" type="pres">
      <dgm:prSet presAssocID="{3CA51482-1C62-49FE-B13C-94C4595E8ECF}" presName="circ7Tx" presStyleLbl="revTx" presStyleIdx="0" presStyleCnt="0" custLinFactNeighborX="29904" custLinFactNeighborY="-112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218394-0441-4127-8082-CB9F08B81769}" srcId="{558C8111-97ED-4530-B5ED-4C2364C06CAA}" destId="{E913CC9A-1FC1-4652-ADF6-9A8F8BFABF42}" srcOrd="3" destOrd="0" parTransId="{3DE7DAC1-49B7-4182-B6AE-2B359D04FEAA}" sibTransId="{EB95AA62-5F13-493C-AD50-5370A874BE0D}"/>
    <dgm:cxn modelId="{4C475DE4-3A9A-48F2-B9FC-4D89DA941571}" srcId="{558C8111-97ED-4530-B5ED-4C2364C06CAA}" destId="{BE6420C8-2C73-4071-BD9D-F3E42612ED1D}" srcOrd="7" destOrd="0" parTransId="{F6BFE168-C601-4118-B72F-DA8E26AD23F9}" sibTransId="{2A7E7A1E-E18D-41BF-9A67-BDBC5B472815}"/>
    <dgm:cxn modelId="{53E12DF6-E13A-49AE-9DAC-3825E9FA18A9}" srcId="{558C8111-97ED-4530-B5ED-4C2364C06CAA}" destId="{39E272AC-D114-439E-8EE7-CEA21C7EA351}" srcOrd="5" destOrd="0" parTransId="{79BDF55D-814F-4BB7-B8AC-311615CD5893}" sibTransId="{74272EFB-799A-4A2D-B67D-6B84BFE5B437}"/>
    <dgm:cxn modelId="{127DA715-925A-4E43-89B8-490106A930F1}" type="presOf" srcId="{39E272AC-D114-439E-8EE7-CEA21C7EA351}" destId="{59D77E8B-8BFA-4469-8C4B-BFC54AEA47A1}" srcOrd="0" destOrd="0" presId="urn:microsoft.com/office/officeart/2005/8/layout/venn1"/>
    <dgm:cxn modelId="{B358E66B-0C22-42A5-8C9A-22EBC9688074}" srcId="{558C8111-97ED-4530-B5ED-4C2364C06CAA}" destId="{D447F66F-F78C-4A01-9A64-4CD12AC71FF6}" srcOrd="2" destOrd="0" parTransId="{3380FB43-4572-4E37-8CBC-5C95020667A0}" sibTransId="{F374EFF9-6B12-41E6-B3BA-42826937A16F}"/>
    <dgm:cxn modelId="{B66B3A2C-0407-4C69-9465-78C6A31E72B0}" type="presOf" srcId="{D25F3E72-7E22-47DD-AAD0-CD12B8DA7104}" destId="{E0A381BB-8BB0-4076-9EC1-76F5966F2FD6}" srcOrd="0" destOrd="0" presId="urn:microsoft.com/office/officeart/2005/8/layout/venn1"/>
    <dgm:cxn modelId="{9B18A647-49FC-4B91-88F6-20DE0E5F5617}" srcId="{558C8111-97ED-4530-B5ED-4C2364C06CAA}" destId="{3CA51482-1C62-49FE-B13C-94C4595E8ECF}" srcOrd="6" destOrd="0" parTransId="{A137A7A6-4BD4-4033-8193-F0CC58442353}" sibTransId="{EF7B0527-D25A-487D-A84C-6EA60E26D3CC}"/>
    <dgm:cxn modelId="{1A9EF670-7EB6-40E9-91EA-6A4054001C49}" srcId="{558C8111-97ED-4530-B5ED-4C2364C06CAA}" destId="{C76D8A79-D7D0-4DE1-9888-D7482D747D4C}" srcOrd="0" destOrd="0" parTransId="{B8225B1E-5CC2-4F34-B8DF-B6FD4B1A4070}" sibTransId="{CDA016D9-99E8-4A74-8033-A6076D82C079}"/>
    <dgm:cxn modelId="{04A96DF4-AE2C-4518-9847-AF7A8001EF2F}" type="presOf" srcId="{C76D8A79-D7D0-4DE1-9888-D7482D747D4C}" destId="{F5CBDC40-4BFA-4818-AFB7-BCB43C7C1FC9}" srcOrd="0" destOrd="0" presId="urn:microsoft.com/office/officeart/2005/8/layout/venn1"/>
    <dgm:cxn modelId="{2D8AE093-923B-4B93-8344-177A49FEFE54}" srcId="{558C8111-97ED-4530-B5ED-4C2364C06CAA}" destId="{4CE9B1C3-00D4-4FF4-97E7-68C86664480C}" srcOrd="9" destOrd="0" parTransId="{46618F6F-8640-4FE8-B5C1-30DED3AC92BD}" sibTransId="{06F14832-C657-4BD6-8AF4-288F625D7D47}"/>
    <dgm:cxn modelId="{91AAA9CA-1500-4D65-8B3E-DD8F0C8728A5}" srcId="{558C8111-97ED-4530-B5ED-4C2364C06CAA}" destId="{FB562D3A-88F1-4C47-90CF-965A28FBE376}" srcOrd="10" destOrd="0" parTransId="{82533EC0-EFB1-4D85-A22D-F789AC1509D9}" sibTransId="{08E8D444-64D6-4E86-A676-C205367565D3}"/>
    <dgm:cxn modelId="{AEF4675C-2F2F-4290-8379-C24D2A6441E5}" type="presOf" srcId="{E913CC9A-1FC1-4652-ADF6-9A8F8BFABF42}" destId="{4D128217-82F5-4872-B141-98DC8716338F}" srcOrd="0" destOrd="0" presId="urn:microsoft.com/office/officeart/2005/8/layout/venn1"/>
    <dgm:cxn modelId="{B39996ED-0FC3-4FCE-99E7-E59490516D49}" type="presOf" srcId="{D447F66F-F78C-4A01-9A64-4CD12AC71FF6}" destId="{4E360D31-EE38-4C88-A7CF-CA535399BABC}" srcOrd="0" destOrd="0" presId="urn:microsoft.com/office/officeart/2005/8/layout/venn1"/>
    <dgm:cxn modelId="{D116390C-A22D-4750-A6F9-9D5DE707131F}" srcId="{558C8111-97ED-4530-B5ED-4C2364C06CAA}" destId="{3BDCF474-54B6-413E-A1B6-33E18D395909}" srcOrd="4" destOrd="0" parTransId="{48E4E4B2-82BF-4F0A-BA28-BF3308A4AA7F}" sibTransId="{F3F9D855-A591-4D71-8FA7-B96E6A36A4A3}"/>
    <dgm:cxn modelId="{7757BFD6-A368-4747-BCBD-F1BCD32F215E}" type="presOf" srcId="{558C8111-97ED-4530-B5ED-4C2364C06CAA}" destId="{2AD00574-0B94-474B-A7D0-E6AB2964C959}" srcOrd="0" destOrd="0" presId="urn:microsoft.com/office/officeart/2005/8/layout/venn1"/>
    <dgm:cxn modelId="{D3974793-9953-4837-B453-F70AEE29E41D}" srcId="{558C8111-97ED-4530-B5ED-4C2364C06CAA}" destId="{D25F3E72-7E22-47DD-AAD0-CD12B8DA7104}" srcOrd="1" destOrd="0" parTransId="{8BAC22C6-3D17-4990-B5FD-77CDBF12506A}" sibTransId="{FD854DB0-FD80-4242-8CF1-EC79690DAD52}"/>
    <dgm:cxn modelId="{E9EE0955-4D9B-4F90-8CBD-3505CAD19B8D}" srcId="{558C8111-97ED-4530-B5ED-4C2364C06CAA}" destId="{D7D62946-F25E-444C-A653-77B4C2E41D06}" srcOrd="8" destOrd="0" parTransId="{FD1FF7AB-D9B0-442E-90F9-89011C113D52}" sibTransId="{CA110BBD-98C0-4B79-AB6C-DE0FCF460B72}"/>
    <dgm:cxn modelId="{FF7D2B9C-4F60-455E-8916-32894E7570F4}" type="presOf" srcId="{3BDCF474-54B6-413E-A1B6-33E18D395909}" destId="{427A178F-B69B-481C-812E-1B6FF53EC496}" srcOrd="0" destOrd="0" presId="urn:microsoft.com/office/officeart/2005/8/layout/venn1"/>
    <dgm:cxn modelId="{B39B4A21-8DCF-4D0B-ADBD-F45F798E087B}" type="presOf" srcId="{3CA51482-1C62-49FE-B13C-94C4595E8ECF}" destId="{E04D60B5-BEBB-44F7-B68C-4C3D84385BF0}" srcOrd="0" destOrd="0" presId="urn:microsoft.com/office/officeart/2005/8/layout/venn1"/>
    <dgm:cxn modelId="{F7194E02-1D3C-4923-A712-059D1804FB04}" type="presParOf" srcId="{2AD00574-0B94-474B-A7D0-E6AB2964C959}" destId="{AAF1CAA1-674D-4EB9-A7FB-145B294550B8}" srcOrd="0" destOrd="0" presId="urn:microsoft.com/office/officeart/2005/8/layout/venn1"/>
    <dgm:cxn modelId="{8D13D779-8CBF-4C14-AD8B-BEAB257957C2}" type="presParOf" srcId="{2AD00574-0B94-474B-A7D0-E6AB2964C959}" destId="{F5CBDC40-4BFA-4818-AFB7-BCB43C7C1FC9}" srcOrd="1" destOrd="0" presId="urn:microsoft.com/office/officeart/2005/8/layout/venn1"/>
    <dgm:cxn modelId="{2DC1094B-895A-4251-B150-D48B54A6C760}" type="presParOf" srcId="{2AD00574-0B94-474B-A7D0-E6AB2964C959}" destId="{63BC7400-3D76-493D-8EDD-F38AF6487ED3}" srcOrd="2" destOrd="0" presId="urn:microsoft.com/office/officeart/2005/8/layout/venn1"/>
    <dgm:cxn modelId="{0A5B151C-00A1-4F57-AEB2-D0E28AA1A137}" type="presParOf" srcId="{2AD00574-0B94-474B-A7D0-E6AB2964C959}" destId="{E0A381BB-8BB0-4076-9EC1-76F5966F2FD6}" srcOrd="3" destOrd="0" presId="urn:microsoft.com/office/officeart/2005/8/layout/venn1"/>
    <dgm:cxn modelId="{690EEF56-8B20-4007-A953-FB1199DC04AD}" type="presParOf" srcId="{2AD00574-0B94-474B-A7D0-E6AB2964C959}" destId="{A966F829-0D92-44C8-AADA-AF672DCF0264}" srcOrd="4" destOrd="0" presId="urn:microsoft.com/office/officeart/2005/8/layout/venn1"/>
    <dgm:cxn modelId="{C8BE5923-2317-4AD3-BB9C-2973EDE1FCE5}" type="presParOf" srcId="{2AD00574-0B94-474B-A7D0-E6AB2964C959}" destId="{4E360D31-EE38-4C88-A7CF-CA535399BABC}" srcOrd="5" destOrd="0" presId="urn:microsoft.com/office/officeart/2005/8/layout/venn1"/>
    <dgm:cxn modelId="{A8B88F2A-A7B8-4B16-A0A4-5C9D91968FC5}" type="presParOf" srcId="{2AD00574-0B94-474B-A7D0-E6AB2964C959}" destId="{EAAFA4FC-7C74-4F82-9870-73CF623E5CA0}" srcOrd="6" destOrd="0" presId="urn:microsoft.com/office/officeart/2005/8/layout/venn1"/>
    <dgm:cxn modelId="{95CAE24F-CEC3-4206-86EF-6466147A3895}" type="presParOf" srcId="{2AD00574-0B94-474B-A7D0-E6AB2964C959}" destId="{4D128217-82F5-4872-B141-98DC8716338F}" srcOrd="7" destOrd="0" presId="urn:microsoft.com/office/officeart/2005/8/layout/venn1"/>
    <dgm:cxn modelId="{1A371D84-03F2-4618-B089-9868928A2FAB}" type="presParOf" srcId="{2AD00574-0B94-474B-A7D0-E6AB2964C959}" destId="{2B533A0B-A103-498D-B421-BFF6197AAC3F}" srcOrd="8" destOrd="0" presId="urn:microsoft.com/office/officeart/2005/8/layout/venn1"/>
    <dgm:cxn modelId="{0189D0C6-84A2-4AD3-AD64-E88AAA8F9D89}" type="presParOf" srcId="{2AD00574-0B94-474B-A7D0-E6AB2964C959}" destId="{427A178F-B69B-481C-812E-1B6FF53EC496}" srcOrd="9" destOrd="0" presId="urn:microsoft.com/office/officeart/2005/8/layout/venn1"/>
    <dgm:cxn modelId="{C2A58A33-7164-4D13-8809-D161995978DB}" type="presParOf" srcId="{2AD00574-0B94-474B-A7D0-E6AB2964C959}" destId="{07492FBA-F21A-4C1C-A444-5AD56B950572}" srcOrd="10" destOrd="0" presId="urn:microsoft.com/office/officeart/2005/8/layout/venn1"/>
    <dgm:cxn modelId="{9988E4CD-26FA-41E2-B8EF-168CF8DFFFBF}" type="presParOf" srcId="{2AD00574-0B94-474B-A7D0-E6AB2964C959}" destId="{59D77E8B-8BFA-4469-8C4B-BFC54AEA47A1}" srcOrd="11" destOrd="0" presId="urn:microsoft.com/office/officeart/2005/8/layout/venn1"/>
    <dgm:cxn modelId="{00545B8D-2FC2-4697-A02A-E6035515466F}" type="presParOf" srcId="{2AD00574-0B94-474B-A7D0-E6AB2964C959}" destId="{21ACD803-47B0-4382-B99C-C325B2A3B2C7}" srcOrd="12" destOrd="0" presId="urn:microsoft.com/office/officeart/2005/8/layout/venn1"/>
    <dgm:cxn modelId="{D83D29C7-4E98-4A7D-8567-B24613E6ABC4}" type="presParOf" srcId="{2AD00574-0B94-474B-A7D0-E6AB2964C959}" destId="{E04D60B5-BEBB-44F7-B68C-4C3D84385BF0}" srcOrd="13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33B306-6772-4185-86FB-5D024B29239F}" type="doc">
      <dgm:prSet loTypeId="urn:microsoft.com/office/officeart/2005/8/layout/process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1C3B83-53CD-4377-85F6-3C9789541C7D}">
      <dgm:prSet custT="1"/>
      <dgm:spPr/>
      <dgm:t>
        <a:bodyPr/>
        <a:lstStyle/>
        <a:p>
          <a:pPr rtl="0"/>
          <a:r>
            <a:rPr lang="ru-RU" sz="1600" b="1" dirty="0" err="1" smtClean="0"/>
            <a:t>Сформированность</a:t>
          </a:r>
          <a:r>
            <a:rPr lang="ru-RU" sz="1600" b="1" dirty="0" smtClean="0"/>
            <a:t> показателей речевого развития у 80%;</a:t>
          </a:r>
          <a:endParaRPr lang="ru-RU" sz="1600" b="1" dirty="0"/>
        </a:p>
      </dgm:t>
    </dgm:pt>
    <dgm:pt modelId="{7A7EDD6E-9C2F-444F-BB53-5B76D724DF7A}" type="parTrans" cxnId="{8268EEE6-47BA-41B1-AE57-C5232FDD5BA2}">
      <dgm:prSet/>
      <dgm:spPr/>
      <dgm:t>
        <a:bodyPr/>
        <a:lstStyle/>
        <a:p>
          <a:endParaRPr lang="ru-RU"/>
        </a:p>
      </dgm:t>
    </dgm:pt>
    <dgm:pt modelId="{B2DBCF1A-E056-4001-8482-40C3D4425CDC}" type="sibTrans" cxnId="{8268EEE6-47BA-41B1-AE57-C5232FDD5BA2}">
      <dgm:prSet/>
      <dgm:spPr/>
      <dgm:t>
        <a:bodyPr/>
        <a:lstStyle/>
        <a:p>
          <a:endParaRPr lang="ru-RU"/>
        </a:p>
      </dgm:t>
    </dgm:pt>
    <dgm:pt modelId="{1A2DDCA3-FA38-4104-A722-A6037456BCD0}">
      <dgm:prSet custT="1"/>
      <dgm:spPr/>
      <dgm:t>
        <a:bodyPr/>
        <a:lstStyle/>
        <a:p>
          <a:pPr rtl="0"/>
          <a:r>
            <a:rPr lang="ru-RU" sz="1600" b="1" dirty="0" smtClean="0"/>
            <a:t>Навыки  и умения в рисовании, лепке, аппликации сформированы у 83%;</a:t>
          </a:r>
          <a:endParaRPr lang="ru-RU" sz="1600" b="1" dirty="0"/>
        </a:p>
      </dgm:t>
    </dgm:pt>
    <dgm:pt modelId="{A9A065A2-6688-40DD-9FFA-EF349FA99DC7}" type="parTrans" cxnId="{B8D8202B-D433-4280-8658-DD78F8F68800}">
      <dgm:prSet/>
      <dgm:spPr/>
      <dgm:t>
        <a:bodyPr/>
        <a:lstStyle/>
        <a:p>
          <a:endParaRPr lang="ru-RU"/>
        </a:p>
      </dgm:t>
    </dgm:pt>
    <dgm:pt modelId="{E44548D7-E21A-4FEE-8AC9-95918A9A68C0}" type="sibTrans" cxnId="{B8D8202B-D433-4280-8658-DD78F8F68800}">
      <dgm:prSet/>
      <dgm:spPr/>
      <dgm:t>
        <a:bodyPr/>
        <a:lstStyle/>
        <a:p>
          <a:endParaRPr lang="ru-RU"/>
        </a:p>
      </dgm:t>
    </dgm:pt>
    <dgm:pt modelId="{10E43D6C-2F21-4208-AA0B-B9EA8DDCB950}">
      <dgm:prSet custT="1"/>
      <dgm:spPr/>
      <dgm:t>
        <a:bodyPr/>
        <a:lstStyle/>
        <a:p>
          <a:pPr rtl="0"/>
          <a:r>
            <a:rPr lang="ru-RU" sz="1600" b="1" dirty="0" smtClean="0"/>
            <a:t>Представления о ЗОЖ сформированы у 95%;</a:t>
          </a:r>
          <a:endParaRPr lang="ru-RU" sz="1600" b="1" dirty="0"/>
        </a:p>
      </dgm:t>
    </dgm:pt>
    <dgm:pt modelId="{3335BFB5-5BAF-45C7-834C-1DFB609284FB}" type="parTrans" cxnId="{959A1760-7E2F-4FFA-93D9-A09CE475A7D1}">
      <dgm:prSet/>
      <dgm:spPr/>
      <dgm:t>
        <a:bodyPr/>
        <a:lstStyle/>
        <a:p>
          <a:endParaRPr lang="ru-RU"/>
        </a:p>
      </dgm:t>
    </dgm:pt>
    <dgm:pt modelId="{B15BA769-8143-43DA-A268-A0D0B9C31EAD}" type="sibTrans" cxnId="{959A1760-7E2F-4FFA-93D9-A09CE475A7D1}">
      <dgm:prSet/>
      <dgm:spPr/>
      <dgm:t>
        <a:bodyPr/>
        <a:lstStyle/>
        <a:p>
          <a:endParaRPr lang="ru-RU"/>
        </a:p>
      </dgm:t>
    </dgm:pt>
    <dgm:pt modelId="{26E6A9AC-19F4-4A03-96DC-94180634BD5B}">
      <dgm:prSet custT="1"/>
      <dgm:spPr/>
      <dgm:t>
        <a:bodyPr/>
        <a:lstStyle/>
        <a:p>
          <a:pPr rtl="0"/>
          <a:r>
            <a:rPr lang="ru-RU" sz="1600" b="1" dirty="0" err="1" smtClean="0"/>
            <a:t>Сформированность</a:t>
          </a:r>
          <a:r>
            <a:rPr lang="ru-RU" sz="1600" b="1" dirty="0" smtClean="0"/>
            <a:t> показателей математического развития у 83%; </a:t>
          </a:r>
          <a:endParaRPr lang="ru-RU" sz="1600" b="1" dirty="0"/>
        </a:p>
      </dgm:t>
    </dgm:pt>
    <dgm:pt modelId="{9DDAD909-0F87-4069-926C-E0CC24ED20EA}" type="parTrans" cxnId="{75327937-B720-44C9-9C38-EDC1A0507ECF}">
      <dgm:prSet/>
      <dgm:spPr/>
      <dgm:t>
        <a:bodyPr/>
        <a:lstStyle/>
        <a:p>
          <a:endParaRPr lang="ru-RU"/>
        </a:p>
      </dgm:t>
    </dgm:pt>
    <dgm:pt modelId="{EA6AB485-C6F6-46C9-9A5F-27229BC02E2E}" type="sibTrans" cxnId="{75327937-B720-44C9-9C38-EDC1A0507ECF}">
      <dgm:prSet/>
      <dgm:spPr/>
      <dgm:t>
        <a:bodyPr/>
        <a:lstStyle/>
        <a:p>
          <a:endParaRPr lang="ru-RU"/>
        </a:p>
      </dgm:t>
    </dgm:pt>
    <dgm:pt modelId="{2E5A73A1-6CA4-4C3F-9529-4E4569EB4613}">
      <dgm:prSet custT="1"/>
      <dgm:spPr/>
      <dgm:t>
        <a:bodyPr/>
        <a:lstStyle/>
        <a:p>
          <a:pPr rtl="0"/>
          <a:r>
            <a:rPr lang="ru-RU" sz="1600" b="1" dirty="0" smtClean="0"/>
            <a:t>Конструктивно-модельные навыки сформированы  у 84%;</a:t>
          </a:r>
          <a:endParaRPr lang="ru-RU" sz="1600" b="1" dirty="0"/>
        </a:p>
      </dgm:t>
    </dgm:pt>
    <dgm:pt modelId="{4D23CD62-62E2-4082-8A25-64901E444F5D}" type="parTrans" cxnId="{1A1518E6-050B-4B3A-B844-545BC46C9563}">
      <dgm:prSet/>
      <dgm:spPr/>
      <dgm:t>
        <a:bodyPr/>
        <a:lstStyle/>
        <a:p>
          <a:endParaRPr lang="ru-RU"/>
        </a:p>
      </dgm:t>
    </dgm:pt>
    <dgm:pt modelId="{7CB6CCB7-7D3E-48D4-950E-8919EB552927}" type="sibTrans" cxnId="{1A1518E6-050B-4B3A-B844-545BC46C9563}">
      <dgm:prSet/>
      <dgm:spPr/>
      <dgm:t>
        <a:bodyPr/>
        <a:lstStyle/>
        <a:p>
          <a:endParaRPr lang="ru-RU"/>
        </a:p>
      </dgm:t>
    </dgm:pt>
    <dgm:pt modelId="{8138E7A1-16AF-4879-BBE3-DD6417DAA19F}">
      <dgm:prSet custT="1"/>
      <dgm:spPr/>
      <dgm:t>
        <a:bodyPr/>
        <a:lstStyle/>
        <a:p>
          <a:pPr rtl="0"/>
          <a:r>
            <a:rPr lang="ru-RU" sz="1600" b="1" dirty="0" err="1" smtClean="0"/>
            <a:t>Сформированность</a:t>
          </a:r>
          <a:r>
            <a:rPr lang="ru-RU" sz="1600" b="1" dirty="0" smtClean="0"/>
            <a:t> представлений о целостной картине мира у 87%;</a:t>
          </a:r>
          <a:endParaRPr lang="ru-RU" sz="1600" b="1" dirty="0"/>
        </a:p>
      </dgm:t>
    </dgm:pt>
    <dgm:pt modelId="{D07F1C30-EE76-4F19-BBBC-C0FB8D42DBE7}" type="parTrans" cxnId="{49310CB3-4494-4110-A8D8-C8CC6B95598C}">
      <dgm:prSet/>
      <dgm:spPr/>
      <dgm:t>
        <a:bodyPr/>
        <a:lstStyle/>
        <a:p>
          <a:endParaRPr lang="ru-RU"/>
        </a:p>
      </dgm:t>
    </dgm:pt>
    <dgm:pt modelId="{8376420E-6CA2-4683-9803-5DE5D006CF7C}" type="sibTrans" cxnId="{49310CB3-4494-4110-A8D8-C8CC6B95598C}">
      <dgm:prSet/>
      <dgm:spPr/>
      <dgm:t>
        <a:bodyPr/>
        <a:lstStyle/>
        <a:p>
          <a:endParaRPr lang="ru-RU"/>
        </a:p>
      </dgm:t>
    </dgm:pt>
    <dgm:pt modelId="{17CED2BC-AB8D-49AB-B9FC-5AE58FE9524B}">
      <dgm:prSet custT="1"/>
      <dgm:spPr/>
      <dgm:t>
        <a:bodyPr/>
        <a:lstStyle/>
        <a:p>
          <a:pPr rtl="0"/>
          <a:r>
            <a:rPr lang="ru-RU" sz="1600" b="1" dirty="0" smtClean="0"/>
            <a:t>Восприятие художественной литературы </a:t>
          </a:r>
          <a:r>
            <a:rPr lang="ru-RU" sz="1600" b="1" dirty="0" err="1" smtClean="0"/>
            <a:t>сформтировано</a:t>
          </a:r>
          <a:r>
            <a:rPr lang="ru-RU" sz="1600" b="1" dirty="0" smtClean="0"/>
            <a:t> у 69%;</a:t>
          </a:r>
          <a:endParaRPr lang="ru-RU" sz="1600" b="1" dirty="0"/>
        </a:p>
      </dgm:t>
    </dgm:pt>
    <dgm:pt modelId="{030A0762-F18E-4589-8237-470558F28B8C}" type="parTrans" cxnId="{F763CAAD-EE75-4270-B629-24A6F27EC664}">
      <dgm:prSet/>
      <dgm:spPr/>
      <dgm:t>
        <a:bodyPr/>
        <a:lstStyle/>
        <a:p>
          <a:endParaRPr lang="ru-RU"/>
        </a:p>
      </dgm:t>
    </dgm:pt>
    <dgm:pt modelId="{134E7886-15E0-45D1-AB5D-75743A7E6FE8}" type="sibTrans" cxnId="{F763CAAD-EE75-4270-B629-24A6F27EC664}">
      <dgm:prSet/>
      <dgm:spPr/>
      <dgm:t>
        <a:bodyPr/>
        <a:lstStyle/>
        <a:p>
          <a:endParaRPr lang="ru-RU"/>
        </a:p>
      </dgm:t>
    </dgm:pt>
    <dgm:pt modelId="{BBFCE6F4-7898-4380-BD59-0C97CD03C2F7}">
      <dgm:prSet custT="1"/>
      <dgm:spPr/>
      <dgm:t>
        <a:bodyPr/>
        <a:lstStyle/>
        <a:p>
          <a:pPr rtl="0"/>
          <a:r>
            <a:rPr lang="ru-RU" sz="1500" b="1" dirty="0" err="1" smtClean="0"/>
            <a:t>Сформированность</a:t>
          </a:r>
          <a:r>
            <a:rPr lang="ru-RU" sz="1500" b="1" dirty="0" smtClean="0"/>
            <a:t> позитивных установок к различным </a:t>
          </a:r>
        </a:p>
        <a:p>
          <a:pPr rtl="0"/>
          <a:r>
            <a:rPr lang="ru-RU" sz="1500" b="1" dirty="0" smtClean="0"/>
            <a:t>видам труда и творчества у 93%;</a:t>
          </a:r>
          <a:endParaRPr lang="ru-RU" sz="1500" b="1" dirty="0"/>
        </a:p>
      </dgm:t>
    </dgm:pt>
    <dgm:pt modelId="{20BB2B42-E4D3-486D-B42F-37B65DE48446}" type="parTrans" cxnId="{634B4623-ABFE-4602-92F3-55C8059D80D6}">
      <dgm:prSet/>
      <dgm:spPr/>
      <dgm:t>
        <a:bodyPr/>
        <a:lstStyle/>
        <a:p>
          <a:endParaRPr lang="ru-RU"/>
        </a:p>
      </dgm:t>
    </dgm:pt>
    <dgm:pt modelId="{CB5DBA68-FD0F-46EC-A0C4-F3646DCAFE75}" type="sibTrans" cxnId="{634B4623-ABFE-4602-92F3-55C8059D80D6}">
      <dgm:prSet/>
      <dgm:spPr/>
      <dgm:t>
        <a:bodyPr/>
        <a:lstStyle/>
        <a:p>
          <a:endParaRPr lang="ru-RU"/>
        </a:p>
      </dgm:t>
    </dgm:pt>
    <dgm:pt modelId="{22446B13-570B-49FA-AFDF-0245F58D7F6A}">
      <dgm:prSet custT="1"/>
      <dgm:spPr/>
      <dgm:t>
        <a:bodyPr/>
        <a:lstStyle/>
        <a:p>
          <a:pPr rtl="0"/>
          <a:r>
            <a:rPr lang="ru-RU" sz="1600" b="1" dirty="0" err="1" smtClean="0"/>
            <a:t>Сфомрированность</a:t>
          </a:r>
          <a:r>
            <a:rPr lang="ru-RU" sz="1600" b="1" dirty="0" smtClean="0"/>
            <a:t> безопасного поведения в быту, социуме, природе  у 92%.</a:t>
          </a:r>
          <a:endParaRPr lang="ru-RU" sz="1600" b="1" dirty="0"/>
        </a:p>
      </dgm:t>
    </dgm:pt>
    <dgm:pt modelId="{D3400127-37DB-45BC-A747-EB0984E66E20}" type="sibTrans" cxnId="{A48E6A08-5061-4953-B25A-4F308A13013F}">
      <dgm:prSet/>
      <dgm:spPr/>
      <dgm:t>
        <a:bodyPr/>
        <a:lstStyle/>
        <a:p>
          <a:endParaRPr lang="ru-RU"/>
        </a:p>
      </dgm:t>
    </dgm:pt>
    <dgm:pt modelId="{2939C321-E041-4A6E-B97D-87964C5459FE}" type="parTrans" cxnId="{A48E6A08-5061-4953-B25A-4F308A13013F}">
      <dgm:prSet/>
      <dgm:spPr/>
      <dgm:t>
        <a:bodyPr/>
        <a:lstStyle/>
        <a:p>
          <a:endParaRPr lang="ru-RU"/>
        </a:p>
      </dgm:t>
    </dgm:pt>
    <dgm:pt modelId="{E0FA900B-60FD-4314-ADA0-33F8172C533E}" type="pres">
      <dgm:prSet presAssocID="{F133B306-6772-4185-86FB-5D024B2923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A6BE05-34AF-4C64-BD79-E6762A01801B}" type="pres">
      <dgm:prSet presAssocID="{22446B13-570B-49FA-AFDF-0245F58D7F6A}" presName="boxAndChildren" presStyleCnt="0"/>
      <dgm:spPr/>
    </dgm:pt>
    <dgm:pt modelId="{29187EAB-BA1B-463F-8539-43ADD439E5BE}" type="pres">
      <dgm:prSet presAssocID="{22446B13-570B-49FA-AFDF-0245F58D7F6A}" presName="parentTextBox" presStyleLbl="node1" presStyleIdx="0" presStyleCnt="9" custScaleY="165014"/>
      <dgm:spPr/>
      <dgm:t>
        <a:bodyPr/>
        <a:lstStyle/>
        <a:p>
          <a:endParaRPr lang="ru-RU"/>
        </a:p>
      </dgm:t>
    </dgm:pt>
    <dgm:pt modelId="{86E090D9-6E15-4DD8-A116-CF3145780AB1}" type="pres">
      <dgm:prSet presAssocID="{CB5DBA68-FD0F-46EC-A0C4-F3646DCAFE75}" presName="sp" presStyleCnt="0"/>
      <dgm:spPr/>
    </dgm:pt>
    <dgm:pt modelId="{95A63602-BCAD-4AAB-B385-F6D20F90B9E4}" type="pres">
      <dgm:prSet presAssocID="{BBFCE6F4-7898-4380-BD59-0C97CD03C2F7}" presName="arrowAndChildren" presStyleCnt="0"/>
      <dgm:spPr/>
    </dgm:pt>
    <dgm:pt modelId="{0BD10510-189A-465B-8FAC-87D2D2C1E652}" type="pres">
      <dgm:prSet presAssocID="{BBFCE6F4-7898-4380-BD59-0C97CD03C2F7}" presName="parentTextArrow" presStyleLbl="node1" presStyleIdx="1" presStyleCnt="9" custScaleY="209567"/>
      <dgm:spPr/>
      <dgm:t>
        <a:bodyPr/>
        <a:lstStyle/>
        <a:p>
          <a:endParaRPr lang="ru-RU"/>
        </a:p>
      </dgm:t>
    </dgm:pt>
    <dgm:pt modelId="{E138C5FC-43D6-405C-845D-E9E9B1D755A8}" type="pres">
      <dgm:prSet presAssocID="{134E7886-15E0-45D1-AB5D-75743A7E6FE8}" presName="sp" presStyleCnt="0"/>
      <dgm:spPr/>
    </dgm:pt>
    <dgm:pt modelId="{3E48599B-83FE-40C5-99E1-B04C32E16B53}" type="pres">
      <dgm:prSet presAssocID="{17CED2BC-AB8D-49AB-B9FC-5AE58FE9524B}" presName="arrowAndChildren" presStyleCnt="0"/>
      <dgm:spPr/>
    </dgm:pt>
    <dgm:pt modelId="{288D1F03-85ED-4A56-AB47-EF960A85DFE5}" type="pres">
      <dgm:prSet presAssocID="{17CED2BC-AB8D-49AB-B9FC-5AE58FE9524B}" presName="parentTextArrow" presStyleLbl="node1" presStyleIdx="2" presStyleCnt="9"/>
      <dgm:spPr/>
      <dgm:t>
        <a:bodyPr/>
        <a:lstStyle/>
        <a:p>
          <a:endParaRPr lang="ru-RU"/>
        </a:p>
      </dgm:t>
    </dgm:pt>
    <dgm:pt modelId="{018835D7-26B8-4404-9748-ECBE7D72797F}" type="pres">
      <dgm:prSet presAssocID="{8376420E-6CA2-4683-9803-5DE5D006CF7C}" presName="sp" presStyleCnt="0"/>
      <dgm:spPr/>
    </dgm:pt>
    <dgm:pt modelId="{A06D3F9F-EA0C-4736-B211-0B9DDCF2C38B}" type="pres">
      <dgm:prSet presAssocID="{8138E7A1-16AF-4879-BBE3-DD6417DAA19F}" presName="arrowAndChildren" presStyleCnt="0"/>
      <dgm:spPr/>
    </dgm:pt>
    <dgm:pt modelId="{3CC2429F-2DE5-43B6-9351-D55C1A8AF19C}" type="pres">
      <dgm:prSet presAssocID="{8138E7A1-16AF-4879-BBE3-DD6417DAA19F}" presName="parentTextArrow" presStyleLbl="node1" presStyleIdx="3" presStyleCnt="9"/>
      <dgm:spPr/>
      <dgm:t>
        <a:bodyPr/>
        <a:lstStyle/>
        <a:p>
          <a:endParaRPr lang="ru-RU"/>
        </a:p>
      </dgm:t>
    </dgm:pt>
    <dgm:pt modelId="{CABC0112-1F60-43B3-AE46-CDEEC0D03F11}" type="pres">
      <dgm:prSet presAssocID="{7CB6CCB7-7D3E-48D4-950E-8919EB552927}" presName="sp" presStyleCnt="0"/>
      <dgm:spPr/>
    </dgm:pt>
    <dgm:pt modelId="{110BC247-80BD-4DE0-9965-C713A2E9A305}" type="pres">
      <dgm:prSet presAssocID="{2E5A73A1-6CA4-4C3F-9529-4E4569EB4613}" presName="arrowAndChildren" presStyleCnt="0"/>
      <dgm:spPr/>
    </dgm:pt>
    <dgm:pt modelId="{76AEB705-4688-48D8-9CE3-BF03BBC82426}" type="pres">
      <dgm:prSet presAssocID="{2E5A73A1-6CA4-4C3F-9529-4E4569EB4613}" presName="parentTextArrow" presStyleLbl="node1" presStyleIdx="4" presStyleCnt="9"/>
      <dgm:spPr/>
      <dgm:t>
        <a:bodyPr/>
        <a:lstStyle/>
        <a:p>
          <a:endParaRPr lang="ru-RU"/>
        </a:p>
      </dgm:t>
    </dgm:pt>
    <dgm:pt modelId="{9496B5C3-67FE-46C5-9CB6-A5EC044C5411}" type="pres">
      <dgm:prSet presAssocID="{EA6AB485-C6F6-46C9-9A5F-27229BC02E2E}" presName="sp" presStyleCnt="0"/>
      <dgm:spPr/>
    </dgm:pt>
    <dgm:pt modelId="{98D440AD-46AF-41E4-869E-162A62CB801C}" type="pres">
      <dgm:prSet presAssocID="{26E6A9AC-19F4-4A03-96DC-94180634BD5B}" presName="arrowAndChildren" presStyleCnt="0"/>
      <dgm:spPr/>
    </dgm:pt>
    <dgm:pt modelId="{D326D498-2C8E-455F-934A-8905026133AD}" type="pres">
      <dgm:prSet presAssocID="{26E6A9AC-19F4-4A03-96DC-94180634BD5B}" presName="parentTextArrow" presStyleLbl="node1" presStyleIdx="5" presStyleCnt="9" custLinFactNeighborY="1747"/>
      <dgm:spPr/>
      <dgm:t>
        <a:bodyPr/>
        <a:lstStyle/>
        <a:p>
          <a:endParaRPr lang="ru-RU"/>
        </a:p>
      </dgm:t>
    </dgm:pt>
    <dgm:pt modelId="{C7B87A85-ACB9-4269-92BF-75A92F0C8BCA}" type="pres">
      <dgm:prSet presAssocID="{B15BA769-8143-43DA-A268-A0D0B9C31EAD}" presName="sp" presStyleCnt="0"/>
      <dgm:spPr/>
    </dgm:pt>
    <dgm:pt modelId="{E307634C-8D0F-496F-81DE-FC5126F9DBFE}" type="pres">
      <dgm:prSet presAssocID="{10E43D6C-2F21-4208-AA0B-B9EA8DDCB950}" presName="arrowAndChildren" presStyleCnt="0"/>
      <dgm:spPr/>
    </dgm:pt>
    <dgm:pt modelId="{6176C195-883F-4284-BA20-6700BAB20CCE}" type="pres">
      <dgm:prSet presAssocID="{10E43D6C-2F21-4208-AA0B-B9EA8DDCB950}" presName="parentTextArrow" presStyleLbl="node1" presStyleIdx="6" presStyleCnt="9"/>
      <dgm:spPr/>
      <dgm:t>
        <a:bodyPr/>
        <a:lstStyle/>
        <a:p>
          <a:endParaRPr lang="ru-RU"/>
        </a:p>
      </dgm:t>
    </dgm:pt>
    <dgm:pt modelId="{6DACF9A8-0E0D-4161-9EBB-3D3B575A1A41}" type="pres">
      <dgm:prSet presAssocID="{E44548D7-E21A-4FEE-8AC9-95918A9A68C0}" presName="sp" presStyleCnt="0"/>
      <dgm:spPr/>
    </dgm:pt>
    <dgm:pt modelId="{130139C2-28EC-4F6E-AAEB-7A6354FA9656}" type="pres">
      <dgm:prSet presAssocID="{1A2DDCA3-FA38-4104-A722-A6037456BCD0}" presName="arrowAndChildren" presStyleCnt="0"/>
      <dgm:spPr/>
    </dgm:pt>
    <dgm:pt modelId="{46B0888B-9B4C-45AC-A8AB-E2748568217A}" type="pres">
      <dgm:prSet presAssocID="{1A2DDCA3-FA38-4104-A722-A6037456BCD0}" presName="parentTextArrow" presStyleLbl="node1" presStyleIdx="7" presStyleCnt="9"/>
      <dgm:spPr/>
      <dgm:t>
        <a:bodyPr/>
        <a:lstStyle/>
        <a:p>
          <a:endParaRPr lang="ru-RU"/>
        </a:p>
      </dgm:t>
    </dgm:pt>
    <dgm:pt modelId="{1CF04290-FE9E-46A7-97C9-5F46F2225E61}" type="pres">
      <dgm:prSet presAssocID="{B2DBCF1A-E056-4001-8482-40C3D4425CDC}" presName="sp" presStyleCnt="0"/>
      <dgm:spPr/>
    </dgm:pt>
    <dgm:pt modelId="{FCF3B3BB-2B31-457C-849B-A7CCB8776EB6}" type="pres">
      <dgm:prSet presAssocID="{B91C3B83-53CD-4377-85F6-3C9789541C7D}" presName="arrowAndChildren" presStyleCnt="0"/>
      <dgm:spPr/>
    </dgm:pt>
    <dgm:pt modelId="{F9C19B51-C6D9-4CC9-96BD-00C818DA6399}" type="pres">
      <dgm:prSet presAssocID="{B91C3B83-53CD-4377-85F6-3C9789541C7D}" presName="parentTextArrow" presStyleLbl="node1" presStyleIdx="8" presStyleCnt="9"/>
      <dgm:spPr/>
      <dgm:t>
        <a:bodyPr/>
        <a:lstStyle/>
        <a:p>
          <a:endParaRPr lang="ru-RU"/>
        </a:p>
      </dgm:t>
    </dgm:pt>
  </dgm:ptLst>
  <dgm:cxnLst>
    <dgm:cxn modelId="{1CDAC3C7-011A-4842-B8E7-2D9C625B07BF}" type="presOf" srcId="{2E5A73A1-6CA4-4C3F-9529-4E4569EB4613}" destId="{76AEB705-4688-48D8-9CE3-BF03BBC82426}" srcOrd="0" destOrd="0" presId="urn:microsoft.com/office/officeart/2005/8/layout/process4"/>
    <dgm:cxn modelId="{8268EEE6-47BA-41B1-AE57-C5232FDD5BA2}" srcId="{F133B306-6772-4185-86FB-5D024B29239F}" destId="{B91C3B83-53CD-4377-85F6-3C9789541C7D}" srcOrd="0" destOrd="0" parTransId="{7A7EDD6E-9C2F-444F-BB53-5B76D724DF7A}" sibTransId="{B2DBCF1A-E056-4001-8482-40C3D4425CDC}"/>
    <dgm:cxn modelId="{3203171A-E58F-4E5E-A7A8-0B7B4BAD1AB5}" type="presOf" srcId="{F133B306-6772-4185-86FB-5D024B29239F}" destId="{E0FA900B-60FD-4314-ADA0-33F8172C533E}" srcOrd="0" destOrd="0" presId="urn:microsoft.com/office/officeart/2005/8/layout/process4"/>
    <dgm:cxn modelId="{D5C79D89-1B95-4C9A-B60D-B3436436CA9B}" type="presOf" srcId="{22446B13-570B-49FA-AFDF-0245F58D7F6A}" destId="{29187EAB-BA1B-463F-8539-43ADD439E5BE}" srcOrd="0" destOrd="0" presId="urn:microsoft.com/office/officeart/2005/8/layout/process4"/>
    <dgm:cxn modelId="{49310CB3-4494-4110-A8D8-C8CC6B95598C}" srcId="{F133B306-6772-4185-86FB-5D024B29239F}" destId="{8138E7A1-16AF-4879-BBE3-DD6417DAA19F}" srcOrd="5" destOrd="0" parTransId="{D07F1C30-EE76-4F19-BBBC-C0FB8D42DBE7}" sibTransId="{8376420E-6CA2-4683-9803-5DE5D006CF7C}"/>
    <dgm:cxn modelId="{E66828D3-BCA6-4231-A893-1C995467F210}" type="presOf" srcId="{26E6A9AC-19F4-4A03-96DC-94180634BD5B}" destId="{D326D498-2C8E-455F-934A-8905026133AD}" srcOrd="0" destOrd="0" presId="urn:microsoft.com/office/officeart/2005/8/layout/process4"/>
    <dgm:cxn modelId="{F763CAAD-EE75-4270-B629-24A6F27EC664}" srcId="{F133B306-6772-4185-86FB-5D024B29239F}" destId="{17CED2BC-AB8D-49AB-B9FC-5AE58FE9524B}" srcOrd="6" destOrd="0" parTransId="{030A0762-F18E-4589-8237-470558F28B8C}" sibTransId="{134E7886-15E0-45D1-AB5D-75743A7E6FE8}"/>
    <dgm:cxn modelId="{F71AAFC7-6F7E-41AC-902D-8F7FFBFC24F2}" type="presOf" srcId="{8138E7A1-16AF-4879-BBE3-DD6417DAA19F}" destId="{3CC2429F-2DE5-43B6-9351-D55C1A8AF19C}" srcOrd="0" destOrd="0" presId="urn:microsoft.com/office/officeart/2005/8/layout/process4"/>
    <dgm:cxn modelId="{A48E6A08-5061-4953-B25A-4F308A13013F}" srcId="{F133B306-6772-4185-86FB-5D024B29239F}" destId="{22446B13-570B-49FA-AFDF-0245F58D7F6A}" srcOrd="8" destOrd="0" parTransId="{2939C321-E041-4A6E-B97D-87964C5459FE}" sibTransId="{D3400127-37DB-45BC-A747-EB0984E66E20}"/>
    <dgm:cxn modelId="{75327937-B720-44C9-9C38-EDC1A0507ECF}" srcId="{F133B306-6772-4185-86FB-5D024B29239F}" destId="{26E6A9AC-19F4-4A03-96DC-94180634BD5B}" srcOrd="3" destOrd="0" parTransId="{9DDAD909-0F87-4069-926C-E0CC24ED20EA}" sibTransId="{EA6AB485-C6F6-46C9-9A5F-27229BC02E2E}"/>
    <dgm:cxn modelId="{634B4623-ABFE-4602-92F3-55C8059D80D6}" srcId="{F133B306-6772-4185-86FB-5D024B29239F}" destId="{BBFCE6F4-7898-4380-BD59-0C97CD03C2F7}" srcOrd="7" destOrd="0" parTransId="{20BB2B42-E4D3-486D-B42F-37B65DE48446}" sibTransId="{CB5DBA68-FD0F-46EC-A0C4-F3646DCAFE75}"/>
    <dgm:cxn modelId="{B8D8202B-D433-4280-8658-DD78F8F68800}" srcId="{F133B306-6772-4185-86FB-5D024B29239F}" destId="{1A2DDCA3-FA38-4104-A722-A6037456BCD0}" srcOrd="1" destOrd="0" parTransId="{A9A065A2-6688-40DD-9FFA-EF349FA99DC7}" sibTransId="{E44548D7-E21A-4FEE-8AC9-95918A9A68C0}"/>
    <dgm:cxn modelId="{6D244280-0564-480B-93E3-DA49A3E820FE}" type="presOf" srcId="{B91C3B83-53CD-4377-85F6-3C9789541C7D}" destId="{F9C19B51-C6D9-4CC9-96BD-00C818DA6399}" srcOrd="0" destOrd="0" presId="urn:microsoft.com/office/officeart/2005/8/layout/process4"/>
    <dgm:cxn modelId="{2B4198FE-BA78-45E2-8AC4-5B55BAFF565E}" type="presOf" srcId="{17CED2BC-AB8D-49AB-B9FC-5AE58FE9524B}" destId="{288D1F03-85ED-4A56-AB47-EF960A85DFE5}" srcOrd="0" destOrd="0" presId="urn:microsoft.com/office/officeart/2005/8/layout/process4"/>
    <dgm:cxn modelId="{713DDA69-73BD-491B-969B-551B50904110}" type="presOf" srcId="{BBFCE6F4-7898-4380-BD59-0C97CD03C2F7}" destId="{0BD10510-189A-465B-8FAC-87D2D2C1E652}" srcOrd="0" destOrd="0" presId="urn:microsoft.com/office/officeart/2005/8/layout/process4"/>
    <dgm:cxn modelId="{959A1760-7E2F-4FFA-93D9-A09CE475A7D1}" srcId="{F133B306-6772-4185-86FB-5D024B29239F}" destId="{10E43D6C-2F21-4208-AA0B-B9EA8DDCB950}" srcOrd="2" destOrd="0" parTransId="{3335BFB5-5BAF-45C7-834C-1DFB609284FB}" sibTransId="{B15BA769-8143-43DA-A268-A0D0B9C31EAD}"/>
    <dgm:cxn modelId="{6227826E-FC04-462D-BFB7-CE107C96AF5B}" type="presOf" srcId="{10E43D6C-2F21-4208-AA0B-B9EA8DDCB950}" destId="{6176C195-883F-4284-BA20-6700BAB20CCE}" srcOrd="0" destOrd="0" presId="urn:microsoft.com/office/officeart/2005/8/layout/process4"/>
    <dgm:cxn modelId="{E3B92713-382C-4217-9A92-B2DFE1C62C97}" type="presOf" srcId="{1A2DDCA3-FA38-4104-A722-A6037456BCD0}" destId="{46B0888B-9B4C-45AC-A8AB-E2748568217A}" srcOrd="0" destOrd="0" presId="urn:microsoft.com/office/officeart/2005/8/layout/process4"/>
    <dgm:cxn modelId="{1A1518E6-050B-4B3A-B844-545BC46C9563}" srcId="{F133B306-6772-4185-86FB-5D024B29239F}" destId="{2E5A73A1-6CA4-4C3F-9529-4E4569EB4613}" srcOrd="4" destOrd="0" parTransId="{4D23CD62-62E2-4082-8A25-64901E444F5D}" sibTransId="{7CB6CCB7-7D3E-48D4-950E-8919EB552927}"/>
    <dgm:cxn modelId="{904B36CB-C6F2-4879-9D56-0360EB13D683}" type="presParOf" srcId="{E0FA900B-60FD-4314-ADA0-33F8172C533E}" destId="{B9A6BE05-34AF-4C64-BD79-E6762A01801B}" srcOrd="0" destOrd="0" presId="urn:microsoft.com/office/officeart/2005/8/layout/process4"/>
    <dgm:cxn modelId="{6F9A884B-7C78-474D-A732-5DAAAFB97217}" type="presParOf" srcId="{B9A6BE05-34AF-4C64-BD79-E6762A01801B}" destId="{29187EAB-BA1B-463F-8539-43ADD439E5BE}" srcOrd="0" destOrd="0" presId="urn:microsoft.com/office/officeart/2005/8/layout/process4"/>
    <dgm:cxn modelId="{E4519B84-69B8-4A5D-AA97-EE9F915EA867}" type="presParOf" srcId="{E0FA900B-60FD-4314-ADA0-33F8172C533E}" destId="{86E090D9-6E15-4DD8-A116-CF3145780AB1}" srcOrd="1" destOrd="0" presId="urn:microsoft.com/office/officeart/2005/8/layout/process4"/>
    <dgm:cxn modelId="{2096C685-B761-4EF0-8572-8582ABC375B6}" type="presParOf" srcId="{E0FA900B-60FD-4314-ADA0-33F8172C533E}" destId="{95A63602-BCAD-4AAB-B385-F6D20F90B9E4}" srcOrd="2" destOrd="0" presId="urn:microsoft.com/office/officeart/2005/8/layout/process4"/>
    <dgm:cxn modelId="{D3BF063B-BB13-4588-92CF-084F61579823}" type="presParOf" srcId="{95A63602-BCAD-4AAB-B385-F6D20F90B9E4}" destId="{0BD10510-189A-465B-8FAC-87D2D2C1E652}" srcOrd="0" destOrd="0" presId="urn:microsoft.com/office/officeart/2005/8/layout/process4"/>
    <dgm:cxn modelId="{1E270847-8B47-440A-A485-243E21C3453C}" type="presParOf" srcId="{E0FA900B-60FD-4314-ADA0-33F8172C533E}" destId="{E138C5FC-43D6-405C-845D-E9E9B1D755A8}" srcOrd="3" destOrd="0" presId="urn:microsoft.com/office/officeart/2005/8/layout/process4"/>
    <dgm:cxn modelId="{2A654E82-73E1-4A4B-A410-A917882D63C4}" type="presParOf" srcId="{E0FA900B-60FD-4314-ADA0-33F8172C533E}" destId="{3E48599B-83FE-40C5-99E1-B04C32E16B53}" srcOrd="4" destOrd="0" presId="urn:microsoft.com/office/officeart/2005/8/layout/process4"/>
    <dgm:cxn modelId="{144645CA-2601-4400-81E4-9C4F693EBBD1}" type="presParOf" srcId="{3E48599B-83FE-40C5-99E1-B04C32E16B53}" destId="{288D1F03-85ED-4A56-AB47-EF960A85DFE5}" srcOrd="0" destOrd="0" presId="urn:microsoft.com/office/officeart/2005/8/layout/process4"/>
    <dgm:cxn modelId="{9C94325F-B731-4499-A370-7BB528EAC501}" type="presParOf" srcId="{E0FA900B-60FD-4314-ADA0-33F8172C533E}" destId="{018835D7-26B8-4404-9748-ECBE7D72797F}" srcOrd="5" destOrd="0" presId="urn:microsoft.com/office/officeart/2005/8/layout/process4"/>
    <dgm:cxn modelId="{D785F926-24E7-4849-B707-17786241FB19}" type="presParOf" srcId="{E0FA900B-60FD-4314-ADA0-33F8172C533E}" destId="{A06D3F9F-EA0C-4736-B211-0B9DDCF2C38B}" srcOrd="6" destOrd="0" presId="urn:microsoft.com/office/officeart/2005/8/layout/process4"/>
    <dgm:cxn modelId="{45BFF906-693C-49E7-B5EC-7FF229DD770A}" type="presParOf" srcId="{A06D3F9F-EA0C-4736-B211-0B9DDCF2C38B}" destId="{3CC2429F-2DE5-43B6-9351-D55C1A8AF19C}" srcOrd="0" destOrd="0" presId="urn:microsoft.com/office/officeart/2005/8/layout/process4"/>
    <dgm:cxn modelId="{B62D4CA7-BB35-47C3-ACF5-367D0C90F6A6}" type="presParOf" srcId="{E0FA900B-60FD-4314-ADA0-33F8172C533E}" destId="{CABC0112-1F60-43B3-AE46-CDEEC0D03F11}" srcOrd="7" destOrd="0" presId="urn:microsoft.com/office/officeart/2005/8/layout/process4"/>
    <dgm:cxn modelId="{8FF7F3A3-0FE7-4C09-B4F9-5AA23E23CF1F}" type="presParOf" srcId="{E0FA900B-60FD-4314-ADA0-33F8172C533E}" destId="{110BC247-80BD-4DE0-9965-C713A2E9A305}" srcOrd="8" destOrd="0" presId="urn:microsoft.com/office/officeart/2005/8/layout/process4"/>
    <dgm:cxn modelId="{AB1ACE67-B515-478A-8AE0-570675278E5D}" type="presParOf" srcId="{110BC247-80BD-4DE0-9965-C713A2E9A305}" destId="{76AEB705-4688-48D8-9CE3-BF03BBC82426}" srcOrd="0" destOrd="0" presId="urn:microsoft.com/office/officeart/2005/8/layout/process4"/>
    <dgm:cxn modelId="{7A66A450-AD38-4049-9A44-5DEC44A43706}" type="presParOf" srcId="{E0FA900B-60FD-4314-ADA0-33F8172C533E}" destId="{9496B5C3-67FE-46C5-9CB6-A5EC044C5411}" srcOrd="9" destOrd="0" presId="urn:microsoft.com/office/officeart/2005/8/layout/process4"/>
    <dgm:cxn modelId="{6941212D-9E31-4823-99CC-EC71D74C3018}" type="presParOf" srcId="{E0FA900B-60FD-4314-ADA0-33F8172C533E}" destId="{98D440AD-46AF-41E4-869E-162A62CB801C}" srcOrd="10" destOrd="0" presId="urn:microsoft.com/office/officeart/2005/8/layout/process4"/>
    <dgm:cxn modelId="{6FA9F309-4779-45C5-AB43-2A7BB8F64098}" type="presParOf" srcId="{98D440AD-46AF-41E4-869E-162A62CB801C}" destId="{D326D498-2C8E-455F-934A-8905026133AD}" srcOrd="0" destOrd="0" presId="urn:microsoft.com/office/officeart/2005/8/layout/process4"/>
    <dgm:cxn modelId="{7244D46E-B8C4-4717-83B1-9ACE531D63D7}" type="presParOf" srcId="{E0FA900B-60FD-4314-ADA0-33F8172C533E}" destId="{C7B87A85-ACB9-4269-92BF-75A92F0C8BCA}" srcOrd="11" destOrd="0" presId="urn:microsoft.com/office/officeart/2005/8/layout/process4"/>
    <dgm:cxn modelId="{AF2D47DB-277E-44F1-9C6E-7C93FC0F3E8D}" type="presParOf" srcId="{E0FA900B-60FD-4314-ADA0-33F8172C533E}" destId="{E307634C-8D0F-496F-81DE-FC5126F9DBFE}" srcOrd="12" destOrd="0" presId="urn:microsoft.com/office/officeart/2005/8/layout/process4"/>
    <dgm:cxn modelId="{2B1F16EC-E54B-40C0-B066-B2466BF5FADA}" type="presParOf" srcId="{E307634C-8D0F-496F-81DE-FC5126F9DBFE}" destId="{6176C195-883F-4284-BA20-6700BAB20CCE}" srcOrd="0" destOrd="0" presId="urn:microsoft.com/office/officeart/2005/8/layout/process4"/>
    <dgm:cxn modelId="{72D79CA1-6F77-45A4-9EE1-EE59912A1EE9}" type="presParOf" srcId="{E0FA900B-60FD-4314-ADA0-33F8172C533E}" destId="{6DACF9A8-0E0D-4161-9EBB-3D3B575A1A41}" srcOrd="13" destOrd="0" presId="urn:microsoft.com/office/officeart/2005/8/layout/process4"/>
    <dgm:cxn modelId="{C66CAD0C-034F-4339-8287-BBC04B1E413C}" type="presParOf" srcId="{E0FA900B-60FD-4314-ADA0-33F8172C533E}" destId="{130139C2-28EC-4F6E-AAEB-7A6354FA9656}" srcOrd="14" destOrd="0" presId="urn:microsoft.com/office/officeart/2005/8/layout/process4"/>
    <dgm:cxn modelId="{8933BFCA-7A86-4F9F-882C-69AC8C916DFE}" type="presParOf" srcId="{130139C2-28EC-4F6E-AAEB-7A6354FA9656}" destId="{46B0888B-9B4C-45AC-A8AB-E2748568217A}" srcOrd="0" destOrd="0" presId="urn:microsoft.com/office/officeart/2005/8/layout/process4"/>
    <dgm:cxn modelId="{5012F83A-6AC2-4F17-902F-6CC89230E996}" type="presParOf" srcId="{E0FA900B-60FD-4314-ADA0-33F8172C533E}" destId="{1CF04290-FE9E-46A7-97C9-5F46F2225E61}" srcOrd="15" destOrd="0" presId="urn:microsoft.com/office/officeart/2005/8/layout/process4"/>
    <dgm:cxn modelId="{6BAD0A2D-0936-4AA0-BE07-0AECF9D5595B}" type="presParOf" srcId="{E0FA900B-60FD-4314-ADA0-33F8172C533E}" destId="{FCF3B3BB-2B31-457C-849B-A7CCB8776EB6}" srcOrd="16" destOrd="0" presId="urn:microsoft.com/office/officeart/2005/8/layout/process4"/>
    <dgm:cxn modelId="{94559C3A-D9D1-4340-90B3-954AD775E0F4}" type="presParOf" srcId="{FCF3B3BB-2B31-457C-849B-A7CCB8776EB6}" destId="{F9C19B51-C6D9-4CC9-96BD-00C818DA6399}" srcOrd="0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E93864-E5ED-4B01-A2F4-B088CBAE063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5C4EEF-EA72-4BA4-9957-83D182FE92E9}">
      <dgm:prSet/>
      <dgm:spPr/>
      <dgm:t>
        <a:bodyPr/>
        <a:lstStyle/>
        <a:p>
          <a:pPr rtl="0"/>
          <a:r>
            <a:rPr lang="ru-RU" b="1" dirty="0" smtClean="0"/>
            <a:t>23 выпускника – </a:t>
          </a:r>
        </a:p>
        <a:p>
          <a:pPr rtl="0"/>
          <a:r>
            <a:rPr lang="ru-RU" b="1" dirty="0" smtClean="0"/>
            <a:t>все дети  100%  готовы к обучению в школе.</a:t>
          </a:r>
          <a:endParaRPr lang="ru-RU" b="1" dirty="0"/>
        </a:p>
      </dgm:t>
    </dgm:pt>
    <dgm:pt modelId="{83F0E174-3488-495B-AAE7-E2E60208D1CB}" type="parTrans" cxnId="{6AAD7B88-C740-41A6-AB12-CAB3CE999B38}">
      <dgm:prSet/>
      <dgm:spPr/>
      <dgm:t>
        <a:bodyPr/>
        <a:lstStyle/>
        <a:p>
          <a:endParaRPr lang="ru-RU"/>
        </a:p>
      </dgm:t>
    </dgm:pt>
    <dgm:pt modelId="{DE346CE1-EAEF-40D4-8863-D2F67395746A}" type="sibTrans" cxnId="{6AAD7B88-C740-41A6-AB12-CAB3CE999B38}">
      <dgm:prSet/>
      <dgm:spPr/>
      <dgm:t>
        <a:bodyPr/>
        <a:lstStyle/>
        <a:p>
          <a:endParaRPr lang="ru-RU"/>
        </a:p>
      </dgm:t>
    </dgm:pt>
    <dgm:pt modelId="{EC20CC38-ABC0-4898-94CA-8CE2C5ABBF30}">
      <dgm:prSet/>
      <dgm:spPr/>
      <dgm:t>
        <a:bodyPr/>
        <a:lstStyle/>
        <a:p>
          <a:pPr rtl="0"/>
          <a:r>
            <a:rPr lang="ru-RU" b="1" dirty="0" smtClean="0"/>
            <a:t>Мотивационная готовность - 92%;</a:t>
          </a:r>
          <a:endParaRPr lang="ru-RU" b="1" dirty="0"/>
        </a:p>
      </dgm:t>
    </dgm:pt>
    <dgm:pt modelId="{EC07DE2E-FC0C-4110-B491-F744E4EC3612}" type="parTrans" cxnId="{CFDF851B-8BDB-4BC8-9EB5-7B882F7FAE28}">
      <dgm:prSet/>
      <dgm:spPr/>
      <dgm:t>
        <a:bodyPr/>
        <a:lstStyle/>
        <a:p>
          <a:endParaRPr lang="ru-RU"/>
        </a:p>
      </dgm:t>
    </dgm:pt>
    <dgm:pt modelId="{1331FFFE-4EBF-4DB6-B923-C975BE98885D}" type="sibTrans" cxnId="{CFDF851B-8BDB-4BC8-9EB5-7B882F7FAE28}">
      <dgm:prSet/>
      <dgm:spPr/>
      <dgm:t>
        <a:bodyPr/>
        <a:lstStyle/>
        <a:p>
          <a:endParaRPr lang="ru-RU"/>
        </a:p>
      </dgm:t>
    </dgm:pt>
    <dgm:pt modelId="{3FE2332B-464A-4B25-967B-D2B58410EEA6}">
      <dgm:prSet/>
      <dgm:spPr/>
      <dgm:t>
        <a:bodyPr/>
        <a:lstStyle/>
        <a:p>
          <a:pPr rtl="0"/>
          <a:r>
            <a:rPr lang="ru-RU" b="1" dirty="0" smtClean="0"/>
            <a:t>Интеллектуальная готовность - 100%;</a:t>
          </a:r>
          <a:endParaRPr lang="ru-RU" b="1" dirty="0"/>
        </a:p>
      </dgm:t>
    </dgm:pt>
    <dgm:pt modelId="{EF2A29E8-DB59-40C8-A537-4F9931F79A86}" type="parTrans" cxnId="{964B91A0-A830-4978-A38A-2332B76E9FFA}">
      <dgm:prSet/>
      <dgm:spPr/>
      <dgm:t>
        <a:bodyPr/>
        <a:lstStyle/>
        <a:p>
          <a:endParaRPr lang="ru-RU"/>
        </a:p>
      </dgm:t>
    </dgm:pt>
    <dgm:pt modelId="{64F50B86-1D01-403B-8AA9-D3552D272C95}" type="sibTrans" cxnId="{964B91A0-A830-4978-A38A-2332B76E9FFA}">
      <dgm:prSet/>
      <dgm:spPr/>
      <dgm:t>
        <a:bodyPr/>
        <a:lstStyle/>
        <a:p>
          <a:endParaRPr lang="ru-RU"/>
        </a:p>
      </dgm:t>
    </dgm:pt>
    <dgm:pt modelId="{42858229-005E-4BF2-BAB0-781D09237BBB}">
      <dgm:prSet/>
      <dgm:spPr/>
      <dgm:t>
        <a:bodyPr/>
        <a:lstStyle/>
        <a:p>
          <a:pPr rtl="0"/>
          <a:r>
            <a:rPr lang="ru-RU" b="1" dirty="0" smtClean="0"/>
            <a:t>Эмоционально-волевая готовность - 92%;</a:t>
          </a:r>
          <a:endParaRPr lang="ru-RU" b="1" dirty="0"/>
        </a:p>
      </dgm:t>
    </dgm:pt>
    <dgm:pt modelId="{DA75BBA8-DB62-4514-BF2A-638398C7418B}" type="parTrans" cxnId="{9351EA47-7AE0-4961-A11D-7F45017A1621}">
      <dgm:prSet/>
      <dgm:spPr/>
      <dgm:t>
        <a:bodyPr/>
        <a:lstStyle/>
        <a:p>
          <a:endParaRPr lang="ru-RU"/>
        </a:p>
      </dgm:t>
    </dgm:pt>
    <dgm:pt modelId="{C24DE347-4311-4FCF-91EE-6F3FCBD4C06A}" type="sibTrans" cxnId="{9351EA47-7AE0-4961-A11D-7F45017A1621}">
      <dgm:prSet/>
      <dgm:spPr/>
      <dgm:t>
        <a:bodyPr/>
        <a:lstStyle/>
        <a:p>
          <a:endParaRPr lang="ru-RU"/>
        </a:p>
      </dgm:t>
    </dgm:pt>
    <dgm:pt modelId="{4FC70BA8-9B50-473F-BC6F-39510B9EC087}">
      <dgm:prSet/>
      <dgm:spPr/>
      <dgm:t>
        <a:bodyPr/>
        <a:lstStyle/>
        <a:p>
          <a:pPr rtl="0"/>
          <a:r>
            <a:rPr lang="ru-RU" b="1" dirty="0" smtClean="0"/>
            <a:t>Самооценка - 100% адекватная;</a:t>
          </a:r>
          <a:endParaRPr lang="ru-RU" b="1" dirty="0"/>
        </a:p>
      </dgm:t>
    </dgm:pt>
    <dgm:pt modelId="{2057542C-18CF-41CA-AFC4-B0F8DDE7265B}" type="parTrans" cxnId="{96FF25CB-7127-4002-B7FB-E606E2113074}">
      <dgm:prSet/>
      <dgm:spPr/>
      <dgm:t>
        <a:bodyPr/>
        <a:lstStyle/>
        <a:p>
          <a:endParaRPr lang="ru-RU"/>
        </a:p>
      </dgm:t>
    </dgm:pt>
    <dgm:pt modelId="{4C7A7777-2D97-448C-AEB8-55C510407F81}" type="sibTrans" cxnId="{96FF25CB-7127-4002-B7FB-E606E2113074}">
      <dgm:prSet/>
      <dgm:spPr/>
      <dgm:t>
        <a:bodyPr/>
        <a:lstStyle/>
        <a:p>
          <a:endParaRPr lang="ru-RU"/>
        </a:p>
      </dgm:t>
    </dgm:pt>
    <dgm:pt modelId="{E44D7A55-A0B3-4D58-A64E-0C4E24B778CD}">
      <dgm:prSet/>
      <dgm:spPr/>
      <dgm:t>
        <a:bodyPr/>
        <a:lstStyle/>
        <a:p>
          <a:pPr rtl="0"/>
          <a:r>
            <a:rPr lang="ru-RU" b="1" dirty="0" smtClean="0"/>
            <a:t>Умение общаться - 96%.</a:t>
          </a:r>
          <a:endParaRPr lang="ru-RU" b="1" dirty="0"/>
        </a:p>
      </dgm:t>
    </dgm:pt>
    <dgm:pt modelId="{6C5D9975-EA98-4B17-9BC1-659746741F1E}" type="parTrans" cxnId="{172E6FE0-2074-4ABB-A5B8-E80104F7E92C}">
      <dgm:prSet/>
      <dgm:spPr/>
      <dgm:t>
        <a:bodyPr/>
        <a:lstStyle/>
        <a:p>
          <a:endParaRPr lang="ru-RU"/>
        </a:p>
      </dgm:t>
    </dgm:pt>
    <dgm:pt modelId="{B74CEAE9-C0DC-4F46-9F22-017BFF5D9F78}" type="sibTrans" cxnId="{172E6FE0-2074-4ABB-A5B8-E80104F7E92C}">
      <dgm:prSet/>
      <dgm:spPr/>
      <dgm:t>
        <a:bodyPr/>
        <a:lstStyle/>
        <a:p>
          <a:endParaRPr lang="ru-RU"/>
        </a:p>
      </dgm:t>
    </dgm:pt>
    <dgm:pt modelId="{4A5399F7-47C1-448E-B873-097B6AAD91FB}" type="pres">
      <dgm:prSet presAssocID="{A6E93864-E5ED-4B01-A2F4-B088CBAE06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D50DAD-77AA-4D77-B12D-6B031A8F893C}" type="pres">
      <dgm:prSet presAssocID="{0C5C4EEF-EA72-4BA4-9957-83D182FE92E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EA5CD-D036-42F8-98C1-9F1B38BBA7DD}" type="pres">
      <dgm:prSet presAssocID="{DE346CE1-EAEF-40D4-8863-D2F67395746A}" presName="spacer" presStyleCnt="0"/>
      <dgm:spPr/>
    </dgm:pt>
    <dgm:pt modelId="{D009EFE6-5849-439C-83B6-2FE5A53C8F71}" type="pres">
      <dgm:prSet presAssocID="{EC20CC38-ABC0-4898-94CA-8CE2C5ABBF3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16D0D-DC7B-41C3-A1C8-486893138A82}" type="pres">
      <dgm:prSet presAssocID="{1331FFFE-4EBF-4DB6-B923-C975BE98885D}" presName="spacer" presStyleCnt="0"/>
      <dgm:spPr/>
    </dgm:pt>
    <dgm:pt modelId="{DE587378-5BF2-458A-BC94-5B9A1D4FEF1E}" type="pres">
      <dgm:prSet presAssocID="{3FE2332B-464A-4B25-967B-D2B58410EEA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1B61D-9A86-4517-8006-9E1F2B8093DC}" type="pres">
      <dgm:prSet presAssocID="{64F50B86-1D01-403B-8AA9-D3552D272C95}" presName="spacer" presStyleCnt="0"/>
      <dgm:spPr/>
    </dgm:pt>
    <dgm:pt modelId="{0613B425-00D7-4C7B-BC2B-3A6E47BD5C39}" type="pres">
      <dgm:prSet presAssocID="{42858229-005E-4BF2-BAB0-781D09237BB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B0620-39BB-4A11-9E52-AE01D8320EF9}" type="pres">
      <dgm:prSet presAssocID="{C24DE347-4311-4FCF-91EE-6F3FCBD4C06A}" presName="spacer" presStyleCnt="0"/>
      <dgm:spPr/>
    </dgm:pt>
    <dgm:pt modelId="{6CFCEDD6-B2ED-4CB2-BCCF-8BD97C670A77}" type="pres">
      <dgm:prSet presAssocID="{4FC70BA8-9B50-473F-BC6F-39510B9EC08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5D1A5-16F1-422C-A324-7929986E2805}" type="pres">
      <dgm:prSet presAssocID="{4C7A7777-2D97-448C-AEB8-55C510407F81}" presName="spacer" presStyleCnt="0"/>
      <dgm:spPr/>
    </dgm:pt>
    <dgm:pt modelId="{3A6615F9-6507-4E7B-99F0-A1297D5A0EB3}" type="pres">
      <dgm:prSet presAssocID="{E44D7A55-A0B3-4D58-A64E-0C4E24B778C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EE9F83-7D6B-4B39-B006-82D5165FDF47}" type="presOf" srcId="{0C5C4EEF-EA72-4BA4-9957-83D182FE92E9}" destId="{36D50DAD-77AA-4D77-B12D-6B031A8F893C}" srcOrd="0" destOrd="0" presId="urn:microsoft.com/office/officeart/2005/8/layout/vList2"/>
    <dgm:cxn modelId="{A2B4CFB6-6A29-4484-9388-9C37AA3800E2}" type="presOf" srcId="{EC20CC38-ABC0-4898-94CA-8CE2C5ABBF30}" destId="{D009EFE6-5849-439C-83B6-2FE5A53C8F71}" srcOrd="0" destOrd="0" presId="urn:microsoft.com/office/officeart/2005/8/layout/vList2"/>
    <dgm:cxn modelId="{96FF25CB-7127-4002-B7FB-E606E2113074}" srcId="{A6E93864-E5ED-4B01-A2F4-B088CBAE0630}" destId="{4FC70BA8-9B50-473F-BC6F-39510B9EC087}" srcOrd="4" destOrd="0" parTransId="{2057542C-18CF-41CA-AFC4-B0F8DDE7265B}" sibTransId="{4C7A7777-2D97-448C-AEB8-55C510407F81}"/>
    <dgm:cxn modelId="{F2522F6E-8B87-45CD-8D8A-3F9E91A65083}" type="presOf" srcId="{3FE2332B-464A-4B25-967B-D2B58410EEA6}" destId="{DE587378-5BF2-458A-BC94-5B9A1D4FEF1E}" srcOrd="0" destOrd="0" presId="urn:microsoft.com/office/officeart/2005/8/layout/vList2"/>
    <dgm:cxn modelId="{EE50E4F6-82D3-4390-A9BF-E7EDE79BA234}" type="presOf" srcId="{42858229-005E-4BF2-BAB0-781D09237BBB}" destId="{0613B425-00D7-4C7B-BC2B-3A6E47BD5C39}" srcOrd="0" destOrd="0" presId="urn:microsoft.com/office/officeart/2005/8/layout/vList2"/>
    <dgm:cxn modelId="{6AAD7B88-C740-41A6-AB12-CAB3CE999B38}" srcId="{A6E93864-E5ED-4B01-A2F4-B088CBAE0630}" destId="{0C5C4EEF-EA72-4BA4-9957-83D182FE92E9}" srcOrd="0" destOrd="0" parTransId="{83F0E174-3488-495B-AAE7-E2E60208D1CB}" sibTransId="{DE346CE1-EAEF-40D4-8863-D2F67395746A}"/>
    <dgm:cxn modelId="{172E6FE0-2074-4ABB-A5B8-E80104F7E92C}" srcId="{A6E93864-E5ED-4B01-A2F4-B088CBAE0630}" destId="{E44D7A55-A0B3-4D58-A64E-0C4E24B778CD}" srcOrd="5" destOrd="0" parTransId="{6C5D9975-EA98-4B17-9BC1-659746741F1E}" sibTransId="{B74CEAE9-C0DC-4F46-9F22-017BFF5D9F78}"/>
    <dgm:cxn modelId="{964B91A0-A830-4978-A38A-2332B76E9FFA}" srcId="{A6E93864-E5ED-4B01-A2F4-B088CBAE0630}" destId="{3FE2332B-464A-4B25-967B-D2B58410EEA6}" srcOrd="2" destOrd="0" parTransId="{EF2A29E8-DB59-40C8-A537-4F9931F79A86}" sibTransId="{64F50B86-1D01-403B-8AA9-D3552D272C95}"/>
    <dgm:cxn modelId="{9351EA47-7AE0-4961-A11D-7F45017A1621}" srcId="{A6E93864-E5ED-4B01-A2F4-B088CBAE0630}" destId="{42858229-005E-4BF2-BAB0-781D09237BBB}" srcOrd="3" destOrd="0" parTransId="{DA75BBA8-DB62-4514-BF2A-638398C7418B}" sibTransId="{C24DE347-4311-4FCF-91EE-6F3FCBD4C06A}"/>
    <dgm:cxn modelId="{98285ACA-BB1E-4968-81B2-285F8B9DAC87}" type="presOf" srcId="{4FC70BA8-9B50-473F-BC6F-39510B9EC087}" destId="{6CFCEDD6-B2ED-4CB2-BCCF-8BD97C670A77}" srcOrd="0" destOrd="0" presId="urn:microsoft.com/office/officeart/2005/8/layout/vList2"/>
    <dgm:cxn modelId="{CFDF851B-8BDB-4BC8-9EB5-7B882F7FAE28}" srcId="{A6E93864-E5ED-4B01-A2F4-B088CBAE0630}" destId="{EC20CC38-ABC0-4898-94CA-8CE2C5ABBF30}" srcOrd="1" destOrd="0" parTransId="{EC07DE2E-FC0C-4110-B491-F744E4EC3612}" sibTransId="{1331FFFE-4EBF-4DB6-B923-C975BE98885D}"/>
    <dgm:cxn modelId="{63BDB3BA-5899-44A8-A4C8-0F865FBDE227}" type="presOf" srcId="{A6E93864-E5ED-4B01-A2F4-B088CBAE0630}" destId="{4A5399F7-47C1-448E-B873-097B6AAD91FB}" srcOrd="0" destOrd="0" presId="urn:microsoft.com/office/officeart/2005/8/layout/vList2"/>
    <dgm:cxn modelId="{00940357-E68A-4CD2-A23E-F7FF99170625}" type="presOf" srcId="{E44D7A55-A0B3-4D58-A64E-0C4E24B778CD}" destId="{3A6615F9-6507-4E7B-99F0-A1297D5A0EB3}" srcOrd="0" destOrd="0" presId="urn:microsoft.com/office/officeart/2005/8/layout/vList2"/>
    <dgm:cxn modelId="{1FF82878-3009-4FFC-B440-373D80F1A423}" type="presParOf" srcId="{4A5399F7-47C1-448E-B873-097B6AAD91FB}" destId="{36D50DAD-77AA-4D77-B12D-6B031A8F893C}" srcOrd="0" destOrd="0" presId="urn:microsoft.com/office/officeart/2005/8/layout/vList2"/>
    <dgm:cxn modelId="{A9E03DDD-2A38-44CD-96DE-14B325204A66}" type="presParOf" srcId="{4A5399F7-47C1-448E-B873-097B6AAD91FB}" destId="{6F1EA5CD-D036-42F8-98C1-9F1B38BBA7DD}" srcOrd="1" destOrd="0" presId="urn:microsoft.com/office/officeart/2005/8/layout/vList2"/>
    <dgm:cxn modelId="{7ACACB44-D9B5-4BDA-B813-8F1577983ADF}" type="presParOf" srcId="{4A5399F7-47C1-448E-B873-097B6AAD91FB}" destId="{D009EFE6-5849-439C-83B6-2FE5A53C8F71}" srcOrd="2" destOrd="0" presId="urn:microsoft.com/office/officeart/2005/8/layout/vList2"/>
    <dgm:cxn modelId="{6DBCB3B0-B256-4E0A-BEFE-0B351D425E37}" type="presParOf" srcId="{4A5399F7-47C1-448E-B873-097B6AAD91FB}" destId="{4C816D0D-DC7B-41C3-A1C8-486893138A82}" srcOrd="3" destOrd="0" presId="urn:microsoft.com/office/officeart/2005/8/layout/vList2"/>
    <dgm:cxn modelId="{68F39A3B-4CA6-4825-91B9-CD5C9D195232}" type="presParOf" srcId="{4A5399F7-47C1-448E-B873-097B6AAD91FB}" destId="{DE587378-5BF2-458A-BC94-5B9A1D4FEF1E}" srcOrd="4" destOrd="0" presId="urn:microsoft.com/office/officeart/2005/8/layout/vList2"/>
    <dgm:cxn modelId="{459B08A7-F9CF-4D0B-AD8C-34FCF0A4E84F}" type="presParOf" srcId="{4A5399F7-47C1-448E-B873-097B6AAD91FB}" destId="{7AB1B61D-9A86-4517-8006-9E1F2B8093DC}" srcOrd="5" destOrd="0" presId="urn:microsoft.com/office/officeart/2005/8/layout/vList2"/>
    <dgm:cxn modelId="{B8D878A9-1125-4DFA-BE5B-43F2D9596E07}" type="presParOf" srcId="{4A5399F7-47C1-448E-B873-097B6AAD91FB}" destId="{0613B425-00D7-4C7B-BC2B-3A6E47BD5C39}" srcOrd="6" destOrd="0" presId="urn:microsoft.com/office/officeart/2005/8/layout/vList2"/>
    <dgm:cxn modelId="{437F2C23-C1AE-49C2-8081-AEEB738C5E1E}" type="presParOf" srcId="{4A5399F7-47C1-448E-B873-097B6AAD91FB}" destId="{D91B0620-39BB-4A11-9E52-AE01D8320EF9}" srcOrd="7" destOrd="0" presId="urn:microsoft.com/office/officeart/2005/8/layout/vList2"/>
    <dgm:cxn modelId="{5A023543-11FC-405D-814D-D93432A3A626}" type="presParOf" srcId="{4A5399F7-47C1-448E-B873-097B6AAD91FB}" destId="{6CFCEDD6-B2ED-4CB2-BCCF-8BD97C670A77}" srcOrd="8" destOrd="0" presId="urn:microsoft.com/office/officeart/2005/8/layout/vList2"/>
    <dgm:cxn modelId="{73D9C974-7DCE-42A2-8A85-BDD7154F4631}" type="presParOf" srcId="{4A5399F7-47C1-448E-B873-097B6AAD91FB}" destId="{FE45D1A5-16F1-422C-A324-7929986E2805}" srcOrd="9" destOrd="0" presId="urn:microsoft.com/office/officeart/2005/8/layout/vList2"/>
    <dgm:cxn modelId="{22466476-3749-403C-BEA6-347AFC065BA5}" type="presParOf" srcId="{4A5399F7-47C1-448E-B873-097B6AAD91FB}" destId="{3A6615F9-6507-4E7B-99F0-A1297D5A0EB3}" srcOrd="1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C6C9E-0FED-4FA1-839E-3FC1F2194ED1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39775"/>
            <a:ext cx="4926013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1974"/>
            <a:ext cx="5388610" cy="443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EAE56-1E41-46DE-8428-4A1328DA8B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EAE56-1E41-46DE-8428-4A1328DA8BB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F49F6753-F933-4E62-B60A-219A6A6CE7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F6753-F933-4E62-B60A-219A6A6CE7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F6753-F933-4E62-B60A-219A6A6CE7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F49F6753-F933-4E62-B60A-219A6A6CE7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F49F6753-F933-4E62-B60A-219A6A6CE7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F6753-F933-4E62-B60A-219A6A6CE7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F6753-F933-4E62-B60A-219A6A6CE7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49F6753-F933-4E62-B60A-219A6A6CE7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F6753-F933-4E62-B60A-219A6A6CE7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F49F6753-F933-4E62-B60A-219A6A6CE7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49F6753-F933-4E62-B60A-219A6A6CE7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9F6753-F933-4E62-B60A-219A6A6CE7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Публичный отчёт </a:t>
            </a:r>
            <a:br>
              <a:rPr lang="ru-RU" dirty="0" smtClean="0"/>
            </a:br>
            <a:r>
              <a:rPr lang="ru-RU" dirty="0" smtClean="0"/>
              <a:t>МАДОУ «Детский сад </a:t>
            </a:r>
            <a:br>
              <a:rPr lang="ru-RU" dirty="0" smtClean="0"/>
            </a:br>
            <a:r>
              <a:rPr lang="ru-RU" dirty="0" smtClean="0"/>
              <a:t>№ 4 «Утёнок» </a:t>
            </a:r>
            <a:br>
              <a:rPr lang="ru-RU" dirty="0" smtClean="0"/>
            </a:br>
            <a:r>
              <a:rPr lang="ru-RU" dirty="0" smtClean="0"/>
              <a:t>за 2014-2015 г.г.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5429256" y="5286388"/>
            <a:ext cx="2986086" cy="638164"/>
          </a:xfrm>
        </p:spPr>
        <p:txBody>
          <a:bodyPr/>
          <a:lstStyle/>
          <a:p>
            <a:pPr eaLnBrk="1" hangingPunct="1"/>
            <a:r>
              <a:rPr lang="ru-RU" sz="1600" dirty="0" smtClean="0"/>
              <a:t>ноябрь 2015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DC1252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642918"/>
            <a:ext cx="4966855" cy="359941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 descr="SDC1252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429124" y="3357562"/>
            <a:ext cx="4295661" cy="3024336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Физкультурный зал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DCIM\100NIKON\DSCN0641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5720" y="785794"/>
            <a:ext cx="3568333" cy="242889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DCIM\100NIKON\DSCN063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1934" y="1428736"/>
            <a:ext cx="4536504" cy="307197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:\DCIM\100NIKON\DSCN06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571876"/>
            <a:ext cx="3515037" cy="2636278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511156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Комната психологической разгрузки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собрание адаптация презентация\DSCN06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4630189" cy="347472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 bwMode="auto">
          <a:xfrm>
            <a:off x="1214414" y="2928934"/>
            <a:ext cx="4071966" cy="357839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4143372" y="714356"/>
            <a:ext cx="4680520" cy="346312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Развивающие центры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4714876" y="3571876"/>
            <a:ext cx="3308465" cy="258941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428596" y="285728"/>
            <a:ext cx="4357718" cy="309867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/>
          </a:blip>
          <a:stretch>
            <a:fillRect/>
          </a:stretch>
        </p:blipFill>
        <p:spPr>
          <a:xfrm>
            <a:off x="4929190" y="428604"/>
            <a:ext cx="3672408" cy="266429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/>
          </a:blip>
          <a:stretch>
            <a:fillRect/>
          </a:stretch>
        </p:blipFill>
        <p:spPr>
          <a:xfrm>
            <a:off x="571472" y="3571876"/>
            <a:ext cx="3672408" cy="266429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785786" y="285728"/>
            <a:ext cx="3161782" cy="3152863"/>
          </a:xfrm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4429124" y="214290"/>
            <a:ext cx="3814144" cy="2772627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>
          <a:xfrm>
            <a:off x="214282" y="3286124"/>
            <a:ext cx="4608512" cy="3124618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/>
          </a:blip>
          <a:stretch>
            <a:fillRect/>
          </a:stretch>
        </p:blipFill>
        <p:spPr>
          <a:xfrm>
            <a:off x="5000628" y="3143248"/>
            <a:ext cx="3672408" cy="321297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94425"/>
            <a:ext cx="8329470" cy="66635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r"/>
            <a:r>
              <a:rPr lang="ru-RU" dirty="0" smtClean="0"/>
              <a:t>Весёлые старты</a:t>
            </a:r>
            <a:endParaRPr lang="ru-RU" dirty="0"/>
          </a:p>
        </p:txBody>
      </p:sp>
      <p:pic>
        <p:nvPicPr>
          <p:cNvPr id="21507" name="Picture 3" descr="E:\ПУБЛИЧНЫЙ ОТЧЁТ\весёлые старты и световозвращатели\DSCN29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3071810"/>
            <a:ext cx="4630731" cy="34730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1506" name="Picture 2" descr="E:\ПУБЛИЧНЫЙ ОТЧЁТ\весёлые старты и световозвращатели\DSCN296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857232"/>
            <a:ext cx="4572033" cy="34290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ПУБЛИЧНЫЙ ОТЧЁТ\праздник Лета в доу и другое\день физкультурника в куполе\DSCN278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857232"/>
            <a:ext cx="6034617" cy="40258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2531" name="Picture 3" descr="E:\ПУБЛИЧНЫЙ ОТЧЁТ\праздник Лета в доу и другое\день физкультурника в куполе\DSCN27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3286124"/>
            <a:ext cx="4417476" cy="3313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36828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День физкультурника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ПУБЛИЧНЫЙ ОТЧЁТ\праздник Лета в доу и другое\начало лета 2015\DSCN26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928670"/>
            <a:ext cx="6034617" cy="395445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3555" name="Picture 3" descr="E:\ПУБЛИЧНЫЙ ОТЧЁТ\праздник Лета в доу и другое\начало лета 2015\DSCN26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3500438"/>
            <a:ext cx="4226974" cy="31702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r"/>
            <a:r>
              <a:rPr lang="ru-RU" dirty="0" smtClean="0"/>
              <a:t>Лету – физкульт-ура!»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ПУБЛИЧНЫЙ ОТЧЁТ\праздник Лета в доу и другое\пожарная часть\пожарная часть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714356"/>
            <a:ext cx="6034617" cy="45259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4579" name="Picture 3" descr="E:\ПУБЛИЧНЫЙ ОТЧЁТ\праздник Лета в доу и другое\пожарная часть\пожарная часть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3714752"/>
            <a:ext cx="4416417" cy="288368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36828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Экскурсия в пожарную часть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/>
          <a:lstStyle/>
          <a:p>
            <a:pPr algn="ctr"/>
            <a:r>
              <a:rPr lang="ru-RU" sz="2800" dirty="0" smtClean="0"/>
              <a:t>Деятельность  МАДОУ в соответствии с: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z="20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закон "Об образовании в Российской Федерации«;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ФГОС ДО</a:t>
            </a:r>
            <a:r>
              <a:rPr lang="ru-RU" sz="2000" dirty="0" smtClean="0"/>
              <a:t>;</a:t>
            </a:r>
            <a:endParaRPr lang="ru-RU" sz="20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ru-RU" sz="20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СанПиН</a:t>
            </a:r>
            <a: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2.4.1.3049-13; 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Порядок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ПУБЛИЧНЫЙ ОТЧЁТ\ГБДД 2015\DSCN283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928670"/>
            <a:ext cx="6034617" cy="374014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5603" name="Picture 3" descr="E:\ПУБЛИЧНЫЙ ОТЧЁТ\ГБДД 2015\DSCN28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4357694"/>
            <a:ext cx="4416417" cy="231218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Познавательное мероприятие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esktop\У.Г\ФОТО\пож.безоп., день победы, экскурсия к обелиску 2015\DSCN25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857232"/>
            <a:ext cx="6034617" cy="45259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6627" name="Picture 3" descr="C:\Users\admin\Desktop\У.Г\ФОТО\пож.безоп., день победы, экскурсия к обелиску 2015\DSCN25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357562"/>
            <a:ext cx="4226974" cy="31702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582594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Познавательное мероприятие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582594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Физкультурные занятия</a:t>
            </a:r>
            <a:endParaRPr lang="ru-RU" sz="2800" dirty="0"/>
          </a:p>
        </p:txBody>
      </p:sp>
      <p:pic>
        <p:nvPicPr>
          <p:cNvPr id="27650" name="Picture 2" descr="C:\Users\admin\Desktop\У.Г\ФОТО\гр.№2 Зин.Вал\DSCN247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85860"/>
            <a:ext cx="6034617" cy="35258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7651" name="Picture 3" descr="C:\Users\admin\Desktop\У.Г\ФОТО\гр.№2 Зин.Вал\DSCN24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3643314"/>
            <a:ext cx="4702169" cy="288368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Кривая заболеваемости </a:t>
            </a:r>
            <a:br>
              <a:rPr lang="ru-RU" sz="2800" dirty="0" smtClean="0"/>
            </a:br>
            <a:r>
              <a:rPr lang="ru-RU" sz="2800" dirty="0" smtClean="0"/>
              <a:t>2014 и 2015 год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dmin\Desktop\У.Г\ФОТО\в библиотеке 2015\DSCN23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928670"/>
            <a:ext cx="6034617" cy="40258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9699" name="Picture 3" descr="C:\Users\admin\Desktop\У.Г\ФОТО\в библиотеке 2015\DSCN23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3214686"/>
            <a:ext cx="4559293" cy="341947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582594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«Громкие чтения» в библиотеке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dmin\Desktop\У.Г\ФОТО\весёлые старты и световозвращатели\DSCN30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85794"/>
            <a:ext cx="6034617" cy="45259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0723" name="Picture 3" descr="C:\Users\admin\Desktop\У.Г\ФОТО\весёлые старты и световозвращатели\DSCN30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3214686"/>
            <a:ext cx="4559293" cy="341947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439718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/>
              <a:t>Конкурс «Модный приговор» в </a:t>
            </a:r>
            <a:r>
              <a:rPr lang="ru-RU" sz="2400" dirty="0" err="1" smtClean="0"/>
              <a:t>киноклубе</a:t>
            </a:r>
            <a:r>
              <a:rPr lang="ru-RU" sz="2400" dirty="0" smtClean="0"/>
              <a:t> «Кедр»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Участие педагогов </a:t>
            </a:r>
            <a:br>
              <a:rPr lang="ru-RU" sz="2800" dirty="0" smtClean="0"/>
            </a:br>
            <a:r>
              <a:rPr lang="ru-RU" sz="2800" dirty="0" smtClean="0"/>
              <a:t>в мероприятиях различного уровня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/>
          <a:lstStyle/>
          <a:p>
            <a:pPr algn="ctr"/>
            <a:r>
              <a:rPr lang="ru-RU" altLang="ru-RU" sz="2000" b="1" u="sng" dirty="0" smtClean="0"/>
              <a:t>Муниципальный уровень:</a:t>
            </a:r>
          </a:p>
          <a:p>
            <a:pPr>
              <a:buFont typeface="Comic Sans MS" pitchFamily="66" charset="0"/>
              <a:buAutoNum type="arabicPeriod"/>
            </a:pPr>
            <a:r>
              <a:rPr lang="ru-RU" altLang="ru-RU" sz="2000" b="1" dirty="0" smtClean="0"/>
              <a:t>А.Л. Колупаева </a:t>
            </a:r>
            <a:r>
              <a:rPr lang="ru-RU" altLang="ru-RU" sz="2000" dirty="0" smtClean="0"/>
              <a:t>– конкурс педагогического мастерства «Воспитатель года – 2015»;</a:t>
            </a:r>
          </a:p>
          <a:p>
            <a:pPr>
              <a:buFont typeface="Comic Sans MS" pitchFamily="66" charset="0"/>
              <a:buAutoNum type="arabicPeriod"/>
            </a:pPr>
            <a:endParaRPr lang="ru-RU" altLang="ru-RU" sz="2000" dirty="0" smtClean="0"/>
          </a:p>
          <a:p>
            <a:pPr>
              <a:buFont typeface="Comic Sans MS" pitchFamily="66" charset="0"/>
              <a:buAutoNum type="arabicPeriod"/>
            </a:pPr>
            <a:r>
              <a:rPr lang="ru-RU" altLang="ru-RU" sz="2000" b="1" dirty="0" smtClean="0"/>
              <a:t>З.В. Орлова </a:t>
            </a:r>
            <a:r>
              <a:rPr lang="ru-RU" altLang="ru-RU" sz="2000" dirty="0" smtClean="0"/>
              <a:t>– городские педагогические чтения, тема «Инклюзивная практика в детском саду комбинированного вида»;</a:t>
            </a:r>
          </a:p>
          <a:p>
            <a:pPr>
              <a:buFont typeface="Comic Sans MS" pitchFamily="66" charset="0"/>
              <a:buAutoNum type="arabicPeriod"/>
            </a:pPr>
            <a:endParaRPr lang="ru-RU" altLang="ru-RU" sz="2000" dirty="0" smtClean="0"/>
          </a:p>
          <a:p>
            <a:pPr>
              <a:buFont typeface="Comic Sans MS" pitchFamily="66" charset="0"/>
              <a:buAutoNum type="arabicPeriod"/>
            </a:pPr>
            <a:r>
              <a:rPr lang="ru-RU" altLang="ru-RU" sz="2000" b="1" dirty="0" smtClean="0"/>
              <a:t>Н.А. Бабкина </a:t>
            </a:r>
            <a:r>
              <a:rPr lang="ru-RU" altLang="ru-RU" sz="2000" dirty="0" smtClean="0"/>
              <a:t>– «Душа России», «Большие права маленьких граждан», «Пою тебе, моя Россия!», «Фестиваль военно-патриотической песни»;</a:t>
            </a:r>
          </a:p>
          <a:p>
            <a:pPr>
              <a:buFont typeface="Comic Sans MS" pitchFamily="66" charset="0"/>
              <a:buAutoNum type="arabicPeriod"/>
            </a:pPr>
            <a:endParaRPr lang="ru-RU" altLang="ru-RU" sz="2000" dirty="0" smtClean="0"/>
          </a:p>
          <a:p>
            <a:pPr>
              <a:buFont typeface="Comic Sans MS" pitchFamily="66" charset="0"/>
              <a:buAutoNum type="arabicPeriod"/>
            </a:pPr>
            <a:r>
              <a:rPr lang="ru-RU" altLang="ru-RU" sz="2000" b="1" dirty="0" smtClean="0"/>
              <a:t>А.А. Маслова </a:t>
            </a:r>
            <a:r>
              <a:rPr lang="ru-RU" altLang="ru-RU" sz="2000" dirty="0" smtClean="0"/>
              <a:t>- </a:t>
            </a:r>
            <a:r>
              <a:rPr lang="ru-RU" altLang="ru-RU" sz="2000" dirty="0" smtClean="0">
                <a:solidFill>
                  <a:srgbClr val="000000"/>
                </a:solidFill>
              </a:rPr>
              <a:t>«Душа России», «Фестиваль военно-патриотической песни».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829576" cy="6045348"/>
          </a:xfrm>
        </p:spPr>
        <p:txBody>
          <a:bodyPr/>
          <a:lstStyle/>
          <a:p>
            <a:pPr algn="ctr"/>
            <a:r>
              <a:rPr lang="ru-RU" altLang="ru-RU" sz="2000" b="1" u="sng" dirty="0" smtClean="0"/>
              <a:t>Всероссийский уровень:</a:t>
            </a:r>
          </a:p>
          <a:p>
            <a:pPr>
              <a:buFont typeface="Comic Sans MS" pitchFamily="66" charset="0"/>
              <a:buAutoNum type="arabicPeriod"/>
            </a:pPr>
            <a:r>
              <a:rPr lang="ru-RU" altLang="ru-RU" sz="2000" b="1" dirty="0" smtClean="0"/>
              <a:t>Е.А. </a:t>
            </a:r>
            <a:r>
              <a:rPr lang="ru-RU" altLang="ru-RU" sz="2000" b="1" dirty="0" err="1" smtClean="0"/>
              <a:t>Комякова</a:t>
            </a:r>
            <a:r>
              <a:rPr lang="ru-RU" altLang="ru-RU" sz="2000" b="1" dirty="0" smtClean="0"/>
              <a:t> </a:t>
            </a:r>
            <a:r>
              <a:rPr lang="ru-RU" altLang="ru-RU" sz="2000" dirty="0" smtClean="0"/>
              <a:t>– заочная конференция проектно-исследовательских работ «Дорогами открытий» – победитель </a:t>
            </a:r>
            <a:r>
              <a:rPr lang="en-US" altLang="ru-RU" sz="2000" dirty="0" smtClean="0"/>
              <a:t>II</a:t>
            </a:r>
            <a:r>
              <a:rPr lang="ru-RU" altLang="ru-RU" sz="2000" dirty="0" smtClean="0"/>
              <a:t> степени, конкурс творческих работ «Мир живой природы»;</a:t>
            </a:r>
          </a:p>
          <a:p>
            <a:pPr>
              <a:buFont typeface="Comic Sans MS" pitchFamily="66" charset="0"/>
              <a:buAutoNum type="arabicPeriod"/>
            </a:pPr>
            <a:endParaRPr lang="ru-RU" altLang="ru-RU" sz="2000" dirty="0" smtClean="0"/>
          </a:p>
          <a:p>
            <a:pPr>
              <a:buFont typeface="Comic Sans MS" pitchFamily="66" charset="0"/>
              <a:buAutoNum type="arabicPeriod"/>
            </a:pPr>
            <a:r>
              <a:rPr lang="ru-RU" altLang="ru-RU" sz="2000" b="1" dirty="0" smtClean="0"/>
              <a:t>О.Г. Терентьева </a:t>
            </a:r>
            <a:r>
              <a:rPr lang="ru-RU" altLang="ru-RU" sz="2000" dirty="0" smtClean="0"/>
              <a:t>- </a:t>
            </a:r>
            <a:r>
              <a:rPr lang="ru-RU" altLang="ru-RU" sz="2000" dirty="0" smtClean="0">
                <a:solidFill>
                  <a:srgbClr val="000000"/>
                </a:solidFill>
              </a:rPr>
              <a:t>конкурс творческих работ «Мир живой природы» - победитель </a:t>
            </a:r>
            <a:r>
              <a:rPr lang="en-US" altLang="ru-RU" sz="2000" dirty="0" smtClean="0">
                <a:solidFill>
                  <a:srgbClr val="000000"/>
                </a:solidFill>
              </a:rPr>
              <a:t>III </a:t>
            </a:r>
            <a:r>
              <a:rPr lang="ru-RU" altLang="ru-RU" sz="2000" dirty="0" smtClean="0">
                <a:solidFill>
                  <a:srgbClr val="000000"/>
                </a:solidFill>
              </a:rPr>
              <a:t>степени, заочная конференция проектно-исследовательских работ «Дорогами открытий»;</a:t>
            </a:r>
          </a:p>
          <a:p>
            <a:pPr>
              <a:buFont typeface="Comic Sans MS" pitchFamily="66" charset="0"/>
              <a:buAutoNum type="arabicPeriod"/>
            </a:pPr>
            <a:endParaRPr lang="ru-RU" altLang="ru-RU" sz="2000" dirty="0" smtClean="0">
              <a:solidFill>
                <a:srgbClr val="000000"/>
              </a:solidFill>
            </a:endParaRPr>
          </a:p>
          <a:p>
            <a:pPr>
              <a:buFont typeface="Comic Sans MS" pitchFamily="66" charset="0"/>
              <a:buAutoNum type="arabicPeriod"/>
            </a:pPr>
            <a:r>
              <a:rPr lang="ru-RU" altLang="ru-RU" sz="2000" b="1" dirty="0" smtClean="0">
                <a:solidFill>
                  <a:srgbClr val="000000"/>
                </a:solidFill>
              </a:rPr>
              <a:t>З.В. Орлова </a:t>
            </a:r>
            <a:r>
              <a:rPr lang="ru-RU" altLang="ru-RU" sz="2000" dirty="0" smtClean="0">
                <a:solidFill>
                  <a:srgbClr val="000000"/>
                </a:solidFill>
              </a:rPr>
              <a:t>-  конкурс творческих работ «Мир живой природы», заочная конференция проектно-исследовательских работ «Дорогами открытий»;</a:t>
            </a:r>
          </a:p>
          <a:p>
            <a:pPr>
              <a:buFont typeface="Comic Sans MS" pitchFamily="66" charset="0"/>
              <a:buAutoNum type="arabicPeriod"/>
            </a:pPr>
            <a:endParaRPr lang="ru-RU" altLang="ru-RU" sz="2000" dirty="0" smtClean="0">
              <a:solidFill>
                <a:srgbClr val="000000"/>
              </a:solidFill>
            </a:endParaRPr>
          </a:p>
          <a:p>
            <a:pPr>
              <a:buFont typeface="Comic Sans MS" pitchFamily="66" charset="0"/>
              <a:buAutoNum type="arabicPeriod"/>
            </a:pPr>
            <a:r>
              <a:rPr lang="ru-RU" altLang="ru-RU" sz="2000" b="1" dirty="0" smtClean="0">
                <a:solidFill>
                  <a:srgbClr val="000000"/>
                </a:solidFill>
              </a:rPr>
              <a:t>А.А Маслова </a:t>
            </a:r>
            <a:r>
              <a:rPr lang="ru-RU" altLang="ru-RU" sz="2000" dirty="0" smtClean="0">
                <a:solidFill>
                  <a:srgbClr val="000000"/>
                </a:solidFill>
              </a:rPr>
              <a:t>– творческий конкурс «Весна пришла, весне дорогу!».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Участие воспитанников </a:t>
            </a:r>
            <a:br>
              <a:rPr lang="ru-RU" sz="2800" dirty="0" smtClean="0"/>
            </a:br>
            <a:r>
              <a:rPr lang="ru-RU" sz="2800" dirty="0" smtClean="0"/>
              <a:t>в городских мероприятиях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615262" cy="5402406"/>
          </a:xfrm>
        </p:spPr>
        <p:txBody>
          <a:bodyPr>
            <a:normAutofit lnSpcReduction="10000"/>
          </a:bodyPr>
          <a:lstStyle/>
          <a:p>
            <a:r>
              <a:rPr lang="en-US" altLang="ru-RU" sz="2000" dirty="0" smtClean="0"/>
              <a:t>III</a:t>
            </a:r>
            <a:r>
              <a:rPr lang="ru-RU" altLang="ru-RU" sz="2000" dirty="0" smtClean="0"/>
              <a:t> городской фестиваль творчества юных «Душа России» (ребята гр. № 5 (хореография), </a:t>
            </a:r>
            <a:r>
              <a:rPr lang="ru-RU" altLang="ru-RU" sz="2000" b="1" dirty="0" smtClean="0"/>
              <a:t>ребята гр. № 2 </a:t>
            </a:r>
            <a:r>
              <a:rPr lang="ru-RU" altLang="ru-RU" sz="2000" dirty="0" smtClean="0"/>
              <a:t>(вокал);</a:t>
            </a:r>
          </a:p>
          <a:p>
            <a:r>
              <a:rPr lang="ru-RU" altLang="ru-RU" sz="2000" dirty="0" smtClean="0"/>
              <a:t>Городской фестиваль военно-патриотической песни к </a:t>
            </a:r>
          </a:p>
          <a:p>
            <a:pPr>
              <a:buNone/>
            </a:pPr>
            <a:r>
              <a:rPr lang="ru-RU" altLang="ru-RU" sz="2000" dirty="0" smtClean="0"/>
              <a:t>    70-ю Победы в ВОВ (</a:t>
            </a:r>
            <a:r>
              <a:rPr lang="ru-RU" altLang="ru-RU" sz="2000" b="1" dirty="0" smtClean="0"/>
              <a:t>ребята гр. № 6, 2, 8</a:t>
            </a:r>
            <a:r>
              <a:rPr lang="ru-RU" altLang="ru-RU" sz="2000" dirty="0" smtClean="0"/>
              <a:t>);</a:t>
            </a:r>
          </a:p>
          <a:p>
            <a:r>
              <a:rPr lang="ru-RU" altLang="ru-RU" sz="2000" dirty="0" smtClean="0"/>
              <a:t>Городская конференция, посвящённая всероссийскому Дню правовой помощи детям «Большие права маленьких граждан» (</a:t>
            </a:r>
            <a:r>
              <a:rPr lang="ru-RU" altLang="ru-RU" sz="2000" b="1" dirty="0" smtClean="0"/>
              <a:t>ребята гр. № 2</a:t>
            </a:r>
            <a:r>
              <a:rPr lang="ru-RU" altLang="ru-RU" sz="2000" dirty="0" smtClean="0"/>
              <a:t>);</a:t>
            </a:r>
          </a:p>
          <a:p>
            <a:r>
              <a:rPr lang="ru-RU" altLang="ru-RU" sz="2000" dirty="0" smtClean="0"/>
              <a:t>Городской конкурс патриотической песни, посвящённый 70-ю Победы в ВОВ «Пою тебе, моя Россия!» (</a:t>
            </a:r>
            <a:r>
              <a:rPr lang="ru-RU" altLang="ru-RU" sz="2000" b="1" dirty="0" smtClean="0"/>
              <a:t>ребята гр. № 2);</a:t>
            </a:r>
          </a:p>
          <a:p>
            <a:r>
              <a:rPr lang="ru-RU" altLang="ru-RU" sz="2000" dirty="0" smtClean="0"/>
              <a:t>Городской конкурс рисунков «Рисуют мальчики войну» (</a:t>
            </a:r>
            <a:r>
              <a:rPr lang="ru-RU" altLang="ru-RU" sz="2000" b="1" dirty="0" smtClean="0"/>
              <a:t>ребята гр. № 8, 2 – призовых места 2</a:t>
            </a:r>
            <a:r>
              <a:rPr lang="ru-RU" altLang="ru-RU" sz="2000" dirty="0" smtClean="0"/>
              <a:t>);</a:t>
            </a:r>
          </a:p>
          <a:p>
            <a:r>
              <a:rPr lang="ru-RU" altLang="ru-RU" sz="2000" dirty="0" smtClean="0"/>
              <a:t>Городской конкурс рисунков «Пусть всегда будет мир!» (</a:t>
            </a:r>
            <a:r>
              <a:rPr lang="ru-RU" altLang="ru-RU" sz="2000" b="1" dirty="0" smtClean="0"/>
              <a:t>ребята гр. № 5, 2, 8, 4 – призовых мест 2</a:t>
            </a:r>
            <a:r>
              <a:rPr lang="ru-RU" altLang="ru-RU" sz="2000" dirty="0" smtClean="0"/>
              <a:t>);</a:t>
            </a:r>
          </a:p>
          <a:p>
            <a:r>
              <a:rPr lang="ru-RU" altLang="ru-RU" sz="2000" dirty="0" smtClean="0"/>
              <a:t>Городская акция «Поэтическая карусель» в рамках недели детской книги, посвящённая году литературы.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Годовые задачи 2014-2015 года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431800" eaLnBrk="1" hangingPunct="1">
              <a:buFont typeface="Comic Sans MS" pitchFamily="66" charset="0"/>
              <a:buAutoNum type="arabicPeriod"/>
            </a:pPr>
            <a:r>
              <a:rPr lang="ru-RU" altLang="ru-RU" sz="1800" dirty="0" smtClean="0"/>
              <a:t>Создание условий для физического и психического развития детей и формирования основ безопасности жизнедеятельности;</a:t>
            </a:r>
          </a:p>
          <a:p>
            <a:pPr marL="514350" indent="-431800" eaLnBrk="1" hangingPunct="1">
              <a:buFont typeface="Comic Sans MS" pitchFamily="66" charset="0"/>
              <a:buAutoNum type="arabicPeriod"/>
            </a:pPr>
            <a:endParaRPr lang="ru-RU" altLang="ru-RU" sz="1800" dirty="0" smtClean="0"/>
          </a:p>
          <a:p>
            <a:pPr marL="514350" indent="-431800" eaLnBrk="1" hangingPunct="1">
              <a:buFont typeface="Comic Sans MS" pitchFamily="66" charset="0"/>
              <a:buAutoNum type="arabicPeriod"/>
            </a:pPr>
            <a:r>
              <a:rPr lang="ru-RU" altLang="ru-RU" sz="1800" dirty="0" smtClean="0"/>
              <a:t>Формирование профессиональной компетентности педагогов в области проектирования образовательной среды с целью речевого развития детей посредством технологии проектов в условиях освоения ФГОС;</a:t>
            </a:r>
          </a:p>
          <a:p>
            <a:pPr marL="514350" indent="-431800" eaLnBrk="1" hangingPunct="1">
              <a:buFont typeface="Comic Sans MS" pitchFamily="66" charset="0"/>
              <a:buAutoNum type="arabicPeriod"/>
            </a:pPr>
            <a:endParaRPr lang="ru-RU" altLang="ru-RU" sz="1800" dirty="0" smtClean="0"/>
          </a:p>
          <a:p>
            <a:pPr marL="514350" indent="-431800" eaLnBrk="1" hangingPunct="1">
              <a:buFont typeface="Comic Sans MS" pitchFamily="66" charset="0"/>
              <a:buAutoNum type="arabicPeriod"/>
            </a:pPr>
            <a:r>
              <a:rPr lang="ru-RU" altLang="ru-RU" sz="1800" dirty="0" smtClean="0"/>
              <a:t>Создание условий для обеспечения педагогической поддержки семьи в вопросах развития и образования детей в условиях дошкольного учреждения.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Качественный и количественный педагогический состав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1214422"/>
          <a:ext cx="7786742" cy="5259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dmin\Desktop\У.Г\лыжные гонки\DSCN21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785794"/>
            <a:ext cx="5357850" cy="345439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1748" name="Picture 4" descr="C:\Users\admin\Desktop\У.Г\лыжные гонки\DSCN21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2857496"/>
            <a:ext cx="4929222" cy="38118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43971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«Мы – лыжники!»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dmin\Desktop\У.Г\ФОТО\пож.безоп., день победы, экскурсия к обелиску 2015\DSCN25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857232"/>
            <a:ext cx="6034617" cy="395445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2771" name="Picture 3" descr="C:\Users\admin\Desktop\У.Г\ФОТО\пож.безоп., день победы, экскурсия к обелиску 2015\DSCN25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4500570"/>
            <a:ext cx="4559293" cy="2205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«День радости»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Закон РФ «Об образовании» № 273-ФЗ говорит: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«Родители являются первыми педагогами, они обязаны заложить  основы физического, нравственного и интеллектуального развития личности ребёнка в раннем возрасте». 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sz="24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Семья даёт ребёнку главное – то, что не может дать никакой другой социальный институт.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sz="2800" dirty="0" smtClean="0"/>
              <a:t>Задачи 2015-2016 года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/>
          <a:lstStyle/>
          <a:p>
            <a:pPr lvl="0"/>
            <a: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Обеспечение охраны и укрепления физического и психического здоровья детей через создание образовательной среды  для воспитанников  дошкольного возраста;</a:t>
            </a:r>
          </a:p>
          <a:p>
            <a:pPr lvl="0"/>
            <a: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Создание условий для обучения и воспитания детей на основе духовно-нравственных и </a:t>
            </a:r>
            <a:r>
              <a:rPr lang="ru-RU" sz="20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социокультурных</a:t>
            </a:r>
            <a: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ценностей, формирование общей культуры личности, самостоятельности и ответственности через совместную деятельность всех участников образовательных отношений;</a:t>
            </a:r>
          </a:p>
          <a:p>
            <a:pPr lvl="0"/>
            <a: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Обеспечение профессионального развития педагогов через консультативную поддержку по вопросам образования и охраны здоровья детей.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1" y="214276"/>
          <a:ext cx="8715436" cy="6848480"/>
        </p:xfrm>
        <a:graphic>
          <a:graphicData uri="http://schemas.openxmlformats.org/drawingml/2006/table">
            <a:tbl>
              <a:tblPr/>
              <a:tblGrid>
                <a:gridCol w="476117"/>
                <a:gridCol w="4620483"/>
                <a:gridCol w="985370"/>
                <a:gridCol w="2633466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мероприятия (приобретения)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сумма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Times New Roman"/>
                          <a:cs typeface="Times New Roman"/>
                        </a:rPr>
                        <a:t>группа (другое помещение)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Приобретения, ремонты на средства, выделенные по муниципальному заданию + иные цели: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2014 год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Маты, лыжи и др. спортивный инвентарь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4 335,00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Спортивный зал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Игрушки, канцелярские товары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7 589,59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Группы, музыкальный зал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Светильники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60 800,00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Группы 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Экран настенный, проектор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35 010,00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Музыкальный зал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Водонагреватель, конфорки для плит, холодильник, кухонный инвентарь, картридж для воды 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53 847,00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Пищеблок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Матрасы, кровати, посуда, кастрюли, шкафчики, стульчики, скамейки, столы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306 958,31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Группы № 6, 8, 5, 2, 4, 7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Хозяйственный инвентарь (вёдра, лопаты, тазы)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4 490,00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Группы 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Ремонты 2014 год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Ремонт полов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793 237,55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Группы № 1, 5, 7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Средства, выделенные на содержание дополнительных детей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Машина сушильная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71 320,00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Помещение прачечной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Кроватки, скамейки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43 380,00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Группы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2015 год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Игрушки 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80 000,00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Группы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Доска магнитная 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2 020,00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Групп № 8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Телевизоры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60 000,00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Группы № 2,4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Кроватки, полотенечницы, столы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57 618,00</a:t>
                      </a:r>
                      <a:endParaRPr lang="ru-RU" sz="10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Группы № 7, 2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Плитка керамическая, линолеум, краска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smtClean="0">
                          <a:latin typeface="Times New Roman"/>
                          <a:ea typeface="Times New Roman"/>
                          <a:cs typeface="Times New Roman"/>
                        </a:rPr>
                        <a:t>62 720,30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Помещения детского сада, группа № 4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Гладильная доска, утюг 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4 950,00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Помещение прачечной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Водонагреватели, смесители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20 310,00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Группы № 7,4, 1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Картридж для воды 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8 900,00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Пищеблок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Ремонты 2015 год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Ремонт кровли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1 884 136,82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Дополнительные работы по ремонту карнизных свесов 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153 174,03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Замена дверных блоков 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143 749,87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Входные двери детского сада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Установка противопожарных дверей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49 408,29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Подвальные помещения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Замена оконного блока и ремонт прилегающих к окну откосов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39 630,99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Лестничные пролёты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Добровольные пожертвования по программе «Безопасность»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Установка домофонной системы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33 850,00</a:t>
                      </a: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5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05" marR="41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940180"/>
          </a:xfrm>
        </p:spPr>
        <p:txBody>
          <a:bodyPr/>
          <a:lstStyle/>
          <a:p>
            <a:pPr algn="ctr"/>
            <a:r>
              <a:rPr lang="ru-RU" b="1" dirty="0" smtClean="0"/>
              <a:t>Благодарим за внимание!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Надеемся на сотрудничество!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Содержание образовательного процесса в соответствии с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285860"/>
          <a:ext cx="7901014" cy="5188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1643050"/>
            <a:ext cx="1649513" cy="10001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2143115"/>
            <a:ext cx="1285884" cy="19206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929322" y="5000636"/>
            <a:ext cx="1928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Парциальные образовательные программы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admin\Desktop\У.Г\ФОТО\гр.№2 Зин.Вал\DSCN23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214290"/>
            <a:ext cx="4046487" cy="30348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7412" name="Picture 4" descr="C:\Users\admin\Desktop\У.Г\ФОТО\гр.№2 Зин.Вал\DSCN24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429000"/>
            <a:ext cx="4071966" cy="30539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7413" name="Picture 5" descr="C:\Users\admin\Desktop\У.Г\ФОТО\гр.№2 Зин.Вал\DSCN249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357562"/>
            <a:ext cx="4131724" cy="309879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7410" name="Picture 2" descr="C:\Users\admin\Desktop\У.Г\ФОТО\гр.№2 Зин.Вал\DSCN238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214290"/>
            <a:ext cx="4071966" cy="30539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Работа с детьми с нарушением зрения</a:t>
            </a:r>
            <a:endParaRPr lang="ru-RU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У.Г\ФОТО\гр.№2 Зин.Вал\DSCN249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28135" y="486189"/>
            <a:ext cx="3472756" cy="307183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8435" name="Picture 3" descr="C:\Users\admin\Desktop\У.Г\ФОТО\гр.№2 Зин.Вал\DSCN24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1" y="285728"/>
            <a:ext cx="3905277" cy="292895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8436" name="Picture 4" descr="C:\Users\admin\Desktop\У.Г\ФОТО\гр.№2 Зин.Вал\DSCN24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3357562"/>
            <a:ext cx="3844913" cy="28836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8437" name="Picture 5" descr="C:\Users\admin\Desktop\У.Г\ФОТО\гр.№2 Зин.Вал\DSCN247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1510" y="3929067"/>
            <a:ext cx="4194633" cy="254367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Работа с детьми с нарушением </a:t>
            </a:r>
            <a:r>
              <a:rPr lang="ru-RU" sz="2400" dirty="0" smtClean="0">
                <a:solidFill>
                  <a:srgbClr val="FFC000"/>
                </a:solidFill>
              </a:rPr>
              <a:t>зрения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2000" dirty="0" smtClean="0"/>
              <a:t>Образовательный процесс</a:t>
            </a:r>
            <a:endParaRPr lang="ru-RU" sz="2000" dirty="0"/>
          </a:p>
        </p:txBody>
      </p:sp>
      <p:pic>
        <p:nvPicPr>
          <p:cNvPr id="19458" name="Picture 2" descr="C:\Users\admin\Desktop\У.Г\ФОТО\фото 2015\IMG_27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142853"/>
            <a:ext cx="4286280" cy="32147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9459" name="Picture 3" descr="C:\Users\admin\Desktop\У.Г\ФОТО\фото 2015\IMG_27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6224" y="142852"/>
            <a:ext cx="4286280" cy="32147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9460" name="Picture 4" descr="C:\Users\admin\Desktop\У.Г\ФОТО\фото 2015\IMG_278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428975"/>
            <a:ext cx="4286280" cy="321471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9461" name="Picture 5" descr="C:\Users\admin\Desktop\У.Г\ФОТО\фото 2015\IMG_27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429000"/>
            <a:ext cx="4286280" cy="321471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85984" y="14285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Образовательная деятельность 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368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Основные показатели результативности </a:t>
            </a:r>
            <a:endParaRPr lang="ru-RU" sz="2800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quarter" idx="1"/>
          </p:nvPr>
        </p:nvGraphicFramePr>
        <p:xfrm>
          <a:off x="285720" y="714356"/>
          <a:ext cx="864399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Выпускники 2015 года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071546"/>
          <a:ext cx="7758138" cy="5402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214</TotalTime>
  <Words>1129</Words>
  <Application>Microsoft Office PowerPoint</Application>
  <PresentationFormat>Экран (4:3)</PresentationFormat>
  <Paragraphs>209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Эркер</vt:lpstr>
      <vt:lpstr>Публичный отчёт  МАДОУ «Детский сад  № 4 «Утёнок»  за 2014-2015 г.г.</vt:lpstr>
      <vt:lpstr>Деятельность  МАДОУ в соответствии с:</vt:lpstr>
      <vt:lpstr>Качественный и количественный педагогический состав</vt:lpstr>
      <vt:lpstr>Содержание образовательного процесса в соответствии с</vt:lpstr>
      <vt:lpstr>Работа с детьми с нарушением зрения</vt:lpstr>
      <vt:lpstr>Работа с детьми с нарушением зрения</vt:lpstr>
      <vt:lpstr>Образовательный процесс</vt:lpstr>
      <vt:lpstr>Основные показатели результативности </vt:lpstr>
      <vt:lpstr>Выпускники 2015 года </vt:lpstr>
      <vt:lpstr>Физкультурный зал</vt:lpstr>
      <vt:lpstr>Комната психологической разгрузки</vt:lpstr>
      <vt:lpstr>Развивающие центры </vt:lpstr>
      <vt:lpstr>Слайд 13</vt:lpstr>
      <vt:lpstr>Слайд 14</vt:lpstr>
      <vt:lpstr>Слайд 15</vt:lpstr>
      <vt:lpstr>Весёлые старты</vt:lpstr>
      <vt:lpstr>День физкультурника</vt:lpstr>
      <vt:lpstr>Лету – физкульт-ура!»</vt:lpstr>
      <vt:lpstr>Экскурсия в пожарную часть </vt:lpstr>
      <vt:lpstr>Познавательное мероприятие</vt:lpstr>
      <vt:lpstr>Познавательное мероприятие</vt:lpstr>
      <vt:lpstr>Физкультурные занятия</vt:lpstr>
      <vt:lpstr>Кривая заболеваемости  2014 и 2015 год</vt:lpstr>
      <vt:lpstr>«Громкие чтения» в библиотеке</vt:lpstr>
      <vt:lpstr>Конкурс «Модный приговор» в киноклубе «Кедр»</vt:lpstr>
      <vt:lpstr>Участие педагогов  в мероприятиях различного уровня</vt:lpstr>
      <vt:lpstr>Слайд 27</vt:lpstr>
      <vt:lpstr>Участие воспитанников  в городских мероприятиях</vt:lpstr>
      <vt:lpstr>Годовые задачи 2014-2015 года</vt:lpstr>
      <vt:lpstr>«Мы – лыжники!»</vt:lpstr>
      <vt:lpstr>«День радости»</vt:lpstr>
      <vt:lpstr>Закон РФ «Об образовании» № 273-ФЗ говорит:</vt:lpstr>
      <vt:lpstr>Задачи 2015-2016 года</vt:lpstr>
      <vt:lpstr>Слайд 34</vt:lpstr>
      <vt:lpstr>Благодарим за внимание!   Надеемся на сотрудничество!</vt:lpstr>
    </vt:vector>
  </TitlesOfParts>
  <Manager/>
  <Company>студенты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Вера</dc:creator>
  <cp:keywords/>
  <dc:description/>
  <cp:lastModifiedBy>Admin</cp:lastModifiedBy>
  <cp:revision>30</cp:revision>
  <dcterms:created xsi:type="dcterms:W3CDTF">2010-01-18T19:00:01Z</dcterms:created>
  <dcterms:modified xsi:type="dcterms:W3CDTF">2016-01-20T08:32:16Z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TC100690441049</vt:lpwstr>
  </property>
</Properties>
</file>